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38" r:id="rId1"/>
    <p:sldMasterId id="2147483922" r:id="rId2"/>
    <p:sldMasterId id="2147483958" r:id="rId3"/>
    <p:sldMasterId id="2147483982" r:id="rId4"/>
    <p:sldMasterId id="2147484030" r:id="rId5"/>
    <p:sldMasterId id="2147484066" r:id="rId6"/>
    <p:sldMasterId id="2147484078" r:id="rId7"/>
    <p:sldMasterId id="2147484102" r:id="rId8"/>
    <p:sldMasterId id="2147484114" r:id="rId9"/>
  </p:sldMasterIdLst>
  <p:notesMasterIdLst>
    <p:notesMasterId r:id="rId37"/>
  </p:notesMasterIdLst>
  <p:handoutMasterIdLst>
    <p:handoutMasterId r:id="rId38"/>
  </p:handoutMasterIdLst>
  <p:sldIdLst>
    <p:sldId id="294" r:id="rId10"/>
    <p:sldId id="503" r:id="rId11"/>
    <p:sldId id="505" r:id="rId12"/>
    <p:sldId id="535" r:id="rId13"/>
    <p:sldId id="509" r:id="rId14"/>
    <p:sldId id="510" r:id="rId15"/>
    <p:sldId id="511" r:id="rId16"/>
    <p:sldId id="513" r:id="rId17"/>
    <p:sldId id="514" r:id="rId18"/>
    <p:sldId id="540" r:id="rId19"/>
    <p:sldId id="516" r:id="rId20"/>
    <p:sldId id="542" r:id="rId21"/>
    <p:sldId id="580" r:id="rId22"/>
    <p:sldId id="581" r:id="rId23"/>
    <p:sldId id="582" r:id="rId24"/>
    <p:sldId id="583" r:id="rId25"/>
    <p:sldId id="584" r:id="rId26"/>
    <p:sldId id="578" r:id="rId27"/>
    <p:sldId id="515" r:id="rId28"/>
    <p:sldId id="585" r:id="rId29"/>
    <p:sldId id="541" r:id="rId30"/>
    <p:sldId id="543" r:id="rId31"/>
    <p:sldId id="586" r:id="rId32"/>
    <p:sldId id="587" r:id="rId33"/>
    <p:sldId id="588" r:id="rId34"/>
    <p:sldId id="589" r:id="rId35"/>
    <p:sldId id="572" r:id="rId36"/>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Edwardian Script ITC" pitchFamily="66" charset="0"/>
        <a:ea typeface="+mn-ea"/>
        <a:cs typeface="Arial" pitchFamily="34" charset="0"/>
      </a:defRPr>
    </a:lvl1pPr>
    <a:lvl2pPr marL="457200" algn="r" rtl="1" fontAlgn="base">
      <a:spcBef>
        <a:spcPct val="0"/>
      </a:spcBef>
      <a:spcAft>
        <a:spcPct val="0"/>
      </a:spcAft>
      <a:defRPr kern="1200">
        <a:solidFill>
          <a:schemeClr val="tx1"/>
        </a:solidFill>
        <a:latin typeface="Edwardian Script ITC" pitchFamily="66" charset="0"/>
        <a:ea typeface="+mn-ea"/>
        <a:cs typeface="Arial" pitchFamily="34" charset="0"/>
      </a:defRPr>
    </a:lvl2pPr>
    <a:lvl3pPr marL="914400" algn="r" rtl="1" fontAlgn="base">
      <a:spcBef>
        <a:spcPct val="0"/>
      </a:spcBef>
      <a:spcAft>
        <a:spcPct val="0"/>
      </a:spcAft>
      <a:defRPr kern="1200">
        <a:solidFill>
          <a:schemeClr val="tx1"/>
        </a:solidFill>
        <a:latin typeface="Edwardian Script ITC" pitchFamily="66" charset="0"/>
        <a:ea typeface="+mn-ea"/>
        <a:cs typeface="Arial" pitchFamily="34" charset="0"/>
      </a:defRPr>
    </a:lvl3pPr>
    <a:lvl4pPr marL="1371600" algn="r" rtl="1" fontAlgn="base">
      <a:spcBef>
        <a:spcPct val="0"/>
      </a:spcBef>
      <a:spcAft>
        <a:spcPct val="0"/>
      </a:spcAft>
      <a:defRPr kern="1200">
        <a:solidFill>
          <a:schemeClr val="tx1"/>
        </a:solidFill>
        <a:latin typeface="Edwardian Script ITC" pitchFamily="66" charset="0"/>
        <a:ea typeface="+mn-ea"/>
        <a:cs typeface="Arial" pitchFamily="34" charset="0"/>
      </a:defRPr>
    </a:lvl4pPr>
    <a:lvl5pPr marL="1828800" algn="r" rtl="1" fontAlgn="base">
      <a:spcBef>
        <a:spcPct val="0"/>
      </a:spcBef>
      <a:spcAft>
        <a:spcPct val="0"/>
      </a:spcAft>
      <a:defRPr kern="1200">
        <a:solidFill>
          <a:schemeClr val="tx1"/>
        </a:solidFill>
        <a:latin typeface="Edwardian Script ITC" pitchFamily="66" charset="0"/>
        <a:ea typeface="+mn-ea"/>
        <a:cs typeface="Arial" pitchFamily="34" charset="0"/>
      </a:defRPr>
    </a:lvl5pPr>
    <a:lvl6pPr marL="2286000" algn="l" defTabSz="914400" rtl="0" eaLnBrk="1" latinLnBrk="0" hangingPunct="1">
      <a:defRPr kern="1200">
        <a:solidFill>
          <a:schemeClr val="tx1"/>
        </a:solidFill>
        <a:latin typeface="Edwardian Script ITC" pitchFamily="66" charset="0"/>
        <a:ea typeface="+mn-ea"/>
        <a:cs typeface="Arial" pitchFamily="34" charset="0"/>
      </a:defRPr>
    </a:lvl6pPr>
    <a:lvl7pPr marL="2743200" algn="l" defTabSz="914400" rtl="0" eaLnBrk="1" latinLnBrk="0" hangingPunct="1">
      <a:defRPr kern="1200">
        <a:solidFill>
          <a:schemeClr val="tx1"/>
        </a:solidFill>
        <a:latin typeface="Edwardian Script ITC" pitchFamily="66" charset="0"/>
        <a:ea typeface="+mn-ea"/>
        <a:cs typeface="Arial" pitchFamily="34" charset="0"/>
      </a:defRPr>
    </a:lvl7pPr>
    <a:lvl8pPr marL="3200400" algn="l" defTabSz="914400" rtl="0" eaLnBrk="1" latinLnBrk="0" hangingPunct="1">
      <a:defRPr kern="1200">
        <a:solidFill>
          <a:schemeClr val="tx1"/>
        </a:solidFill>
        <a:latin typeface="Edwardian Script ITC" pitchFamily="66" charset="0"/>
        <a:ea typeface="+mn-ea"/>
        <a:cs typeface="Arial" pitchFamily="34" charset="0"/>
      </a:defRPr>
    </a:lvl8pPr>
    <a:lvl9pPr marL="3657600" algn="l" defTabSz="914400" rtl="0" eaLnBrk="1" latinLnBrk="0" hangingPunct="1">
      <a:defRPr kern="1200">
        <a:solidFill>
          <a:schemeClr val="tx1"/>
        </a:solidFill>
        <a:latin typeface="Edwardian Script ITC" pitchFamily="66"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66FF33"/>
    <a:srgbClr val="006600"/>
    <a:srgbClr val="FFFF00"/>
    <a:srgbClr val="DD9FAF"/>
    <a:srgbClr val="A9C6FF"/>
    <a:srgbClr val="FF66FF"/>
    <a:srgbClr val="FF6600"/>
    <a:srgbClr val="CC9900"/>
    <a:srgbClr val="FFA7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0157" autoAdjust="0"/>
    <p:restoredTop sz="94180" autoAdjust="0"/>
  </p:normalViewPr>
  <p:slideViewPr>
    <p:cSldViewPr>
      <p:cViewPr>
        <p:scale>
          <a:sx n="50" d="100"/>
          <a:sy n="50" d="100"/>
        </p:scale>
        <p:origin x="-1698" y="-522"/>
      </p:cViewPr>
      <p:guideLst>
        <p:guide orient="horz" pos="2160"/>
        <p:guide pos="2880"/>
      </p:guideLst>
    </p:cSldViewPr>
  </p:slideViewPr>
  <p:outlineViewPr>
    <p:cViewPr>
      <p:scale>
        <a:sx n="33" d="100"/>
        <a:sy n="33" d="100"/>
      </p:scale>
      <p:origin x="0" y="3114"/>
    </p:cViewPr>
  </p:outlineViewPr>
  <p:notesTextViewPr>
    <p:cViewPr>
      <p:scale>
        <a:sx n="100" d="100"/>
        <a:sy n="100" d="100"/>
      </p:scale>
      <p:origin x="0" y="0"/>
    </p:cViewPr>
  </p:notesTextViewPr>
  <p:sorterViewPr>
    <p:cViewPr>
      <p:scale>
        <a:sx n="48" d="100"/>
        <a:sy n="48" d="100"/>
      </p:scale>
      <p:origin x="0" y="1770"/>
    </p:cViewPr>
  </p:sorterViewPr>
  <p:notesViewPr>
    <p:cSldViewPr>
      <p:cViewPr varScale="1">
        <p:scale>
          <a:sx n="53" d="100"/>
          <a:sy n="53" d="100"/>
        </p:scale>
        <p:origin x="-1842" y="-102"/>
      </p:cViewPr>
      <p:guideLst>
        <p:guide orient="horz" pos="2880"/>
        <p:guide pos="2160"/>
      </p:guideLst>
    </p:cSldViewPr>
  </p:notesViewPr>
  <p:gridSpacing cx="75895" cy="75895"/>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380111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pitchFamily="34" charset="0"/>
                <a:cs typeface="Arial" pitchFamily="34" charset="0"/>
              </a:defRPr>
            </a:lvl1pPr>
          </a:lstStyle>
          <a:p>
            <a:pPr>
              <a:defRPr/>
            </a:pPr>
            <a:endParaRPr lang="en-US"/>
          </a:p>
        </p:txBody>
      </p:sp>
      <p:sp>
        <p:nvSpPr>
          <p:cNvPr id="593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34" charset="0"/>
                <a:cs typeface="Arial" pitchFamily="34" charset="0"/>
              </a:defRPr>
            </a:lvl1pPr>
          </a:lstStyle>
          <a:p>
            <a:pPr>
              <a:defRPr/>
            </a:pPr>
            <a:endParaRPr lang="en-US"/>
          </a:p>
        </p:txBody>
      </p:sp>
      <p:sp>
        <p:nvSpPr>
          <p:cNvPr id="389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93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93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pitchFamily="34" charset="0"/>
                <a:cs typeface="Arial" pitchFamily="34" charset="0"/>
              </a:defRPr>
            </a:lvl1pPr>
          </a:lstStyle>
          <a:p>
            <a:pPr>
              <a:defRPr/>
            </a:pPr>
            <a:endParaRPr lang="en-US"/>
          </a:p>
        </p:txBody>
      </p:sp>
      <p:sp>
        <p:nvSpPr>
          <p:cNvPr id="593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34" charset="0"/>
                <a:cs typeface="Arial" pitchFamily="34" charset="0"/>
              </a:defRPr>
            </a:lvl1pPr>
          </a:lstStyle>
          <a:p>
            <a:pPr>
              <a:defRPr/>
            </a:pPr>
            <a:fld id="{DC385046-1F00-493C-9ACD-F5374566A98A}" type="slidenum">
              <a:rPr lang="en-US"/>
              <a:pPr>
                <a:defRPr/>
              </a:pPr>
              <a:t>‹#›</a:t>
            </a:fld>
            <a:endParaRPr lang="en-US"/>
          </a:p>
        </p:txBody>
      </p:sp>
    </p:spTree>
    <p:extLst>
      <p:ext uri="{BB962C8B-B14F-4D97-AF65-F5344CB8AC3E}">
        <p14:creationId xmlns:p14="http://schemas.microsoft.com/office/powerpoint/2010/main" val="1559887662"/>
      </p:ext>
    </p:extLst>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1pPr>
    <a:lvl2pPr marL="4572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2pPr>
    <a:lvl3pPr marL="9144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3pPr>
    <a:lvl4pPr marL="13716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4pPr>
    <a:lvl5pPr marL="18288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E13D4CA0-F2F1-4744-B203-8BC7DA97C715}" type="slidenum">
              <a:rPr lang="en-US" smtClean="0"/>
              <a:pPr/>
              <a:t>1</a:t>
            </a:fld>
            <a:endParaRPr lang="en-US"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C385046-1F00-493C-9ACD-F5374566A98A}" type="slidenum">
              <a:rPr lang="en-US" smtClean="0"/>
              <a:pPr>
                <a:defRPr/>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C385046-1F00-493C-9ACD-F5374566A98A}" type="slidenum">
              <a:rPr lang="en-US" smtClean="0"/>
              <a:pPr>
                <a:defRPr/>
              </a:pPr>
              <a:t>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E13D4CA0-F2F1-4744-B203-8BC7DA97C715}" type="slidenum">
              <a:rPr lang="en-US" smtClean="0"/>
              <a:pPr/>
              <a:t>18</a:t>
            </a:fld>
            <a:endParaRPr lang="en-US"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E13D4CA0-F2F1-4744-B203-8BC7DA97C715}" type="slidenum">
              <a:rPr lang="en-US" smtClean="0"/>
              <a:pPr/>
              <a:t>20</a:t>
            </a:fld>
            <a:endParaRPr lang="en-US"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2C20615-2EEB-4200-841C-3868CFEB8318}"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F79BC50-87AC-4350-9CB0-BCB8A6CB7796}"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53D9A44-12AB-4790-AEA6-3D8F381DF98B}" type="slidenum">
              <a:rPr lang="en-US" smtClean="0"/>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2C20615-2EEB-4200-841C-3868CFEB8318}" type="slidenum">
              <a:rPr lang="en-US" smtClean="0"/>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8484A06-91F3-4673-8094-9DA69091EE72}" type="slidenum">
              <a:rPr lang="en-US" smtClean="0"/>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9F04618-FE45-4A7F-BC08-06DB9B228A8D}" type="slidenum">
              <a:rPr lang="en-US" smtClean="0"/>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7AFF20F4-3163-40D5-8669-28F0D655234D}" type="slidenum">
              <a:rPr lang="en-US" smtClean="0"/>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F523D27E-7DA3-448A-B1E9-6BB2FB7A786C}" type="slidenum">
              <a:rPr lang="en-US" smtClean="0"/>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795EDCDF-2394-4A21-92FA-CBA54C7C5372}" type="slidenum">
              <a:rPr lang="en-US" smtClean="0"/>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97B052AD-D30C-4935-8D8A-5DB7F4647FBB}" type="slidenum">
              <a:rPr lang="en-US" smtClean="0"/>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D93F67A-1804-4D7F-8C02-038552F49CCD}"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8484A06-91F3-4673-8094-9DA69091EE72}" type="slidenum">
              <a:rPr lang="en-US" smtClean="0"/>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3917C20A-23E8-436A-9EAD-56B7A9E19741}" type="slidenum">
              <a:rPr lang="en-US" smtClean="0"/>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F79BC50-87AC-4350-9CB0-BCB8A6CB7796}" type="slidenum">
              <a:rPr lang="en-US" smtClean="0"/>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53D9A44-12AB-4790-AEA6-3D8F381DF98B}" type="slidenum">
              <a:rPr lang="en-US" smtClean="0"/>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pPr>
              <a:defRPr/>
            </a:pPr>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pPr>
              <a:defRPr/>
            </a:pPr>
            <a:fld id="{12C20615-2EEB-4200-841C-3868CFEB8318}" type="slidenum">
              <a:rPr lang="en-US" smtClean="0"/>
              <a:pPr>
                <a:defRPr/>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A8484A06-91F3-4673-8094-9DA69091EE72}" type="slidenum">
              <a:rPr lang="en-US" smtClean="0"/>
              <a:pPr>
                <a:defRPr/>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19F04618-FE45-4A7F-BC08-06DB9B228A8D}" type="slidenum">
              <a:rPr lang="en-US" smtClean="0"/>
              <a:pPr>
                <a:defRPr/>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US"/>
          </a:p>
        </p:txBody>
      </p:sp>
      <p:sp>
        <p:nvSpPr>
          <p:cNvPr id="6" name="Footer Placeholder 5"/>
          <p:cNvSpPr>
            <a:spLocks noGrp="1"/>
          </p:cNvSpPr>
          <p:nvPr>
            <p:ph type="ftr" sz="quarter" idx="11"/>
          </p:nvPr>
        </p:nvSpPr>
        <p:spPr/>
        <p:txBody>
          <a:bodyPr/>
          <a:lstStyle>
            <a:extLst/>
          </a:lstStyle>
          <a:p>
            <a:pPr>
              <a:defRPr/>
            </a:pPr>
            <a:endParaRPr lang="en-US"/>
          </a:p>
        </p:txBody>
      </p:sp>
      <p:sp>
        <p:nvSpPr>
          <p:cNvPr id="7" name="Slide Number Placeholder 6"/>
          <p:cNvSpPr>
            <a:spLocks noGrp="1"/>
          </p:cNvSpPr>
          <p:nvPr>
            <p:ph type="sldNum" sz="quarter" idx="12"/>
          </p:nvPr>
        </p:nvSpPr>
        <p:spPr/>
        <p:txBody>
          <a:bodyPr/>
          <a:lstStyle>
            <a:extLst/>
          </a:lstStyle>
          <a:p>
            <a:pPr>
              <a:defRPr/>
            </a:pPr>
            <a:fld id="{7AFF20F4-3163-40D5-8669-28F0D655234D}" type="slidenum">
              <a:rPr lang="en-US" smtClean="0"/>
              <a:pPr>
                <a:defRPr/>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endParaRPr lang="en-US"/>
          </a:p>
        </p:txBody>
      </p:sp>
      <p:sp>
        <p:nvSpPr>
          <p:cNvPr id="8" name="Footer Placeholder 7"/>
          <p:cNvSpPr>
            <a:spLocks noGrp="1"/>
          </p:cNvSpPr>
          <p:nvPr>
            <p:ph type="ftr" sz="quarter" idx="11"/>
          </p:nvPr>
        </p:nvSpPr>
        <p:spPr/>
        <p:txBody>
          <a:bodyPr/>
          <a:lstStyle>
            <a:extLst/>
          </a:lstStyle>
          <a:p>
            <a:pPr>
              <a:defRPr/>
            </a:pPr>
            <a:endParaRPr lang="en-US"/>
          </a:p>
        </p:txBody>
      </p:sp>
      <p:sp>
        <p:nvSpPr>
          <p:cNvPr id="9" name="Slide Number Placeholder 8"/>
          <p:cNvSpPr>
            <a:spLocks noGrp="1"/>
          </p:cNvSpPr>
          <p:nvPr>
            <p:ph type="sldNum" sz="quarter" idx="12"/>
          </p:nvPr>
        </p:nvSpPr>
        <p:spPr/>
        <p:txBody>
          <a:bodyPr/>
          <a:lstStyle>
            <a:extLst/>
          </a:lstStyle>
          <a:p>
            <a:pPr>
              <a:defRPr/>
            </a:pPr>
            <a:fld id="{F523D27E-7DA3-448A-B1E9-6BB2FB7A786C}"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pPr>
              <a:defRPr/>
            </a:pPr>
            <a:endParaRPr lang="en-US"/>
          </a:p>
        </p:txBody>
      </p:sp>
      <p:sp>
        <p:nvSpPr>
          <p:cNvPr id="4" name="Footer Placeholder 3"/>
          <p:cNvSpPr>
            <a:spLocks noGrp="1"/>
          </p:cNvSpPr>
          <p:nvPr>
            <p:ph type="ftr" sz="quarter" idx="11"/>
          </p:nvPr>
        </p:nvSpPr>
        <p:spPr/>
        <p:txBody>
          <a:bodyPr/>
          <a:lstStyle>
            <a:extLst/>
          </a:lstStyle>
          <a:p>
            <a:pPr>
              <a:defRPr/>
            </a:pPr>
            <a:endParaRPr lang="en-US"/>
          </a:p>
        </p:txBody>
      </p:sp>
      <p:sp>
        <p:nvSpPr>
          <p:cNvPr id="5" name="Slide Number Placeholder 4"/>
          <p:cNvSpPr>
            <a:spLocks noGrp="1"/>
          </p:cNvSpPr>
          <p:nvPr>
            <p:ph type="sldNum" sz="quarter" idx="12"/>
          </p:nvPr>
        </p:nvSpPr>
        <p:spPr/>
        <p:txBody>
          <a:bodyPr/>
          <a:lstStyle>
            <a:extLst/>
          </a:lstStyle>
          <a:p>
            <a:pPr>
              <a:defRPr/>
            </a:pPr>
            <a:fld id="{795EDCDF-2394-4A21-92FA-CBA54C7C5372}" type="slidenum">
              <a:rPr lang="en-US" smtClean="0"/>
              <a:pPr>
                <a:defRPr/>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a:defRPr/>
            </a:pPr>
            <a:endParaRPr lang="en-US"/>
          </a:p>
        </p:txBody>
      </p:sp>
      <p:sp>
        <p:nvSpPr>
          <p:cNvPr id="3" name="Footer Placeholder 2"/>
          <p:cNvSpPr>
            <a:spLocks noGrp="1"/>
          </p:cNvSpPr>
          <p:nvPr>
            <p:ph type="ftr" sz="quarter" idx="11"/>
          </p:nvPr>
        </p:nvSpPr>
        <p:spPr/>
        <p:txBody>
          <a:bodyPr/>
          <a:lstStyle>
            <a:extLst/>
          </a:lstStyle>
          <a:p>
            <a:pPr>
              <a:defRPr/>
            </a:pPr>
            <a:endParaRPr lang="en-US"/>
          </a:p>
        </p:txBody>
      </p:sp>
      <p:sp>
        <p:nvSpPr>
          <p:cNvPr id="4" name="Slide Number Placeholder 3"/>
          <p:cNvSpPr>
            <a:spLocks noGrp="1"/>
          </p:cNvSpPr>
          <p:nvPr>
            <p:ph type="sldNum" sz="quarter" idx="12"/>
          </p:nvPr>
        </p:nvSpPr>
        <p:spPr/>
        <p:txBody>
          <a:bodyPr/>
          <a:lstStyle>
            <a:extLst/>
          </a:lstStyle>
          <a:p>
            <a:pPr>
              <a:defRPr/>
            </a:pPr>
            <a:fld id="{97B052AD-D30C-4935-8D8A-5DB7F4647FBB}"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9F04618-FE45-4A7F-BC08-06DB9B228A8D}" type="slidenum">
              <a:rPr lang="en-US" smtClean="0"/>
              <a:pPr>
                <a:defRPr/>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pPr>
              <a:defRPr/>
            </a:pPr>
            <a:endParaRPr lang="en-US"/>
          </a:p>
        </p:txBody>
      </p:sp>
      <p:sp>
        <p:nvSpPr>
          <p:cNvPr id="6" name="Footer Placeholder 5"/>
          <p:cNvSpPr>
            <a:spLocks noGrp="1"/>
          </p:cNvSpPr>
          <p:nvPr>
            <p:ph type="ftr" sz="quarter" idx="11"/>
          </p:nvPr>
        </p:nvSpPr>
        <p:spPr/>
        <p:txBody>
          <a:bodyPr/>
          <a:lstStyle>
            <a:extLst/>
          </a:lstStyle>
          <a:p>
            <a:pPr>
              <a:defRPr/>
            </a:pPr>
            <a:endParaRPr lang="en-US"/>
          </a:p>
        </p:txBody>
      </p:sp>
      <p:sp>
        <p:nvSpPr>
          <p:cNvPr id="7" name="Slide Number Placeholder 6"/>
          <p:cNvSpPr>
            <a:spLocks noGrp="1"/>
          </p:cNvSpPr>
          <p:nvPr>
            <p:ph type="sldNum" sz="quarter" idx="12"/>
          </p:nvPr>
        </p:nvSpPr>
        <p:spPr/>
        <p:txBody>
          <a:bodyPr/>
          <a:lstStyle>
            <a:extLst/>
          </a:lstStyle>
          <a:p>
            <a:pPr>
              <a:defRPr/>
            </a:pPr>
            <a:fld id="{4D93F67A-1804-4D7F-8C02-038552F49CCD}"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pPr>
              <a:defRPr/>
            </a:pPr>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pPr>
              <a:defRPr/>
            </a:pPr>
            <a:fld id="{3917C20A-23E8-436A-9EAD-56B7A9E19741}" type="slidenum">
              <a:rPr lang="en-US" smtClean="0"/>
              <a:pPr>
                <a:defRPr/>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5F79BC50-87AC-4350-9CB0-BCB8A6CB7796}" type="slidenum">
              <a:rPr lang="en-US" smtClean="0"/>
              <a:pPr>
                <a:defRPr/>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C53D9A44-12AB-4790-AEA6-3D8F381DF98B}" type="slidenum">
              <a:rPr lang="en-US" smtClean="0"/>
              <a:pPr>
                <a:defRPr/>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pPr>
              <a:defRPr/>
            </a:pPr>
            <a:endParaRPr lang="en-US"/>
          </a:p>
        </p:txBody>
      </p:sp>
      <p:sp>
        <p:nvSpPr>
          <p:cNvPr id="2" name="Footer Placeholder 1"/>
          <p:cNvSpPr>
            <a:spLocks noGrp="1"/>
          </p:cNvSpPr>
          <p:nvPr>
            <p:ph type="ftr" sz="quarter" idx="11"/>
          </p:nvPr>
        </p:nvSpPr>
        <p:spPr/>
        <p:txBody>
          <a:bodyPr/>
          <a:lstStyle/>
          <a:p>
            <a:pPr>
              <a:defRPr/>
            </a:pPr>
            <a:endParaRPr lang="en-US"/>
          </a:p>
        </p:txBody>
      </p:sp>
      <p:sp>
        <p:nvSpPr>
          <p:cNvPr id="15" name="Slide Number Placeholder 14"/>
          <p:cNvSpPr>
            <a:spLocks noGrp="1"/>
          </p:cNvSpPr>
          <p:nvPr>
            <p:ph type="sldNum" sz="quarter" idx="12"/>
          </p:nvPr>
        </p:nvSpPr>
        <p:spPr>
          <a:xfrm>
            <a:off x="8229600" y="6473952"/>
            <a:ext cx="758952" cy="246888"/>
          </a:xfrm>
        </p:spPr>
        <p:txBody>
          <a:bodyPr/>
          <a:lstStyle/>
          <a:p>
            <a:pPr>
              <a:defRPr/>
            </a:pPr>
            <a:fld id="{12C20615-2EEB-4200-841C-3868CFEB8318}" type="slidenum">
              <a:rPr lang="en-US" smtClean="0"/>
              <a:pPr>
                <a:defRPr/>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pPr>
              <a:defRPr/>
            </a:pPr>
            <a:endParaRPr lang="en-US"/>
          </a:p>
        </p:txBody>
      </p:sp>
      <p:sp>
        <p:nvSpPr>
          <p:cNvPr id="19" name="Footer Placeholder 18"/>
          <p:cNvSpPr>
            <a:spLocks noGrp="1"/>
          </p:cNvSpPr>
          <p:nvPr>
            <p:ph type="ftr" sz="quarter" idx="11"/>
          </p:nvPr>
        </p:nvSpPr>
        <p:spPr>
          <a:xfrm>
            <a:off x="3581400" y="76200"/>
            <a:ext cx="2895600" cy="288925"/>
          </a:xfrm>
        </p:spPr>
        <p:txBody>
          <a:bodyPr/>
          <a:lstStyle/>
          <a:p>
            <a:pPr>
              <a:defRPr/>
            </a:pPr>
            <a:endParaRPr lang="en-US"/>
          </a:p>
        </p:txBody>
      </p:sp>
      <p:sp>
        <p:nvSpPr>
          <p:cNvPr id="16" name="Slide Number Placeholder 15"/>
          <p:cNvSpPr>
            <a:spLocks noGrp="1"/>
          </p:cNvSpPr>
          <p:nvPr>
            <p:ph type="sldNum" sz="quarter" idx="12"/>
          </p:nvPr>
        </p:nvSpPr>
        <p:spPr>
          <a:xfrm>
            <a:off x="8229600" y="6473952"/>
            <a:ext cx="758952" cy="246888"/>
          </a:xfrm>
        </p:spPr>
        <p:txBody>
          <a:bodyPr/>
          <a:lstStyle/>
          <a:p>
            <a:pPr>
              <a:defRPr/>
            </a:pPr>
            <a:fld id="{A8484A06-91F3-4673-8094-9DA69091EE72}" type="slidenum">
              <a:rPr lang="en-US" smtClean="0"/>
              <a:pPr>
                <a:defRPr/>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pPr>
              <a:defRPr/>
            </a:pPr>
            <a:endParaRPr lang="en-US"/>
          </a:p>
        </p:txBody>
      </p:sp>
      <p:sp>
        <p:nvSpPr>
          <p:cNvPr id="11" name="Footer Placeholder 10"/>
          <p:cNvSpPr>
            <a:spLocks noGrp="1"/>
          </p:cNvSpPr>
          <p:nvPr>
            <p:ph type="ftr" sz="quarter" idx="11"/>
          </p:nvPr>
        </p:nvSpPr>
        <p:spPr/>
        <p:txBody>
          <a:bodyPr/>
          <a:lstStyle/>
          <a:p>
            <a:pPr>
              <a:defRPr/>
            </a:pPr>
            <a:endParaRPr lang="en-US"/>
          </a:p>
        </p:txBody>
      </p:sp>
      <p:sp>
        <p:nvSpPr>
          <p:cNvPr id="16" name="Slide Number Placeholder 15"/>
          <p:cNvSpPr>
            <a:spLocks noGrp="1"/>
          </p:cNvSpPr>
          <p:nvPr>
            <p:ph type="sldNum" sz="quarter" idx="12"/>
          </p:nvPr>
        </p:nvSpPr>
        <p:spPr/>
        <p:txBody>
          <a:bodyPr/>
          <a:lstStyle/>
          <a:p>
            <a:pPr>
              <a:defRPr/>
            </a:pPr>
            <a:fld id="{19F04618-FE45-4A7F-BC08-06DB9B228A8D}" type="slidenum">
              <a:rPr lang="en-US" smtClean="0"/>
              <a:pPr>
                <a:defRPr/>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pPr>
              <a:defRPr/>
            </a:pPr>
            <a:endParaRPr lang="en-US"/>
          </a:p>
        </p:txBody>
      </p:sp>
      <p:sp>
        <p:nvSpPr>
          <p:cNvPr id="10" name="Footer Placeholder 9"/>
          <p:cNvSpPr>
            <a:spLocks noGrp="1"/>
          </p:cNvSpPr>
          <p:nvPr>
            <p:ph type="ftr" sz="quarter" idx="11"/>
          </p:nvPr>
        </p:nvSpPr>
        <p:spPr/>
        <p:txBody>
          <a:bodyPr/>
          <a:lstStyle/>
          <a:p>
            <a:pPr>
              <a:defRPr/>
            </a:pPr>
            <a:endParaRPr lang="en-US"/>
          </a:p>
        </p:txBody>
      </p:sp>
      <p:sp>
        <p:nvSpPr>
          <p:cNvPr id="31" name="Slide Number Placeholder 30"/>
          <p:cNvSpPr>
            <a:spLocks noGrp="1"/>
          </p:cNvSpPr>
          <p:nvPr>
            <p:ph type="sldNum" sz="quarter" idx="12"/>
          </p:nvPr>
        </p:nvSpPr>
        <p:spPr/>
        <p:txBody>
          <a:bodyPr/>
          <a:lstStyle/>
          <a:p>
            <a:pPr>
              <a:defRPr/>
            </a:pPr>
            <a:fld id="{7AFF20F4-3163-40D5-8669-28F0D655234D}" type="slidenum">
              <a:rPr lang="en-US" smtClean="0"/>
              <a:pPr>
                <a:defRPr/>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8229600" y="6477000"/>
            <a:ext cx="762000" cy="246888"/>
          </a:xfrm>
        </p:spPr>
        <p:txBody>
          <a:bodyPr/>
          <a:lstStyle/>
          <a:p>
            <a:pPr>
              <a:defRPr/>
            </a:pPr>
            <a:fld id="{F523D27E-7DA3-448A-B1E9-6BB2FB7A786C}" type="slidenum">
              <a:rPr lang="en-US" smtClean="0"/>
              <a:pPr>
                <a:defRPr/>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pPr>
              <a:defRPr/>
            </a:pPr>
            <a:endParaRPr lang="en-US"/>
          </a:p>
        </p:txBody>
      </p:sp>
      <p:sp>
        <p:nvSpPr>
          <p:cNvPr id="21" name="Footer Placeholder 20"/>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795EDCDF-2394-4A21-92FA-CBA54C7C5372}"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7AFF20F4-3163-40D5-8669-28F0D655234D}" type="slidenum">
              <a:rPr lang="en-US" smtClean="0"/>
              <a:pPr>
                <a:defRPr/>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endParaRPr lang="en-US"/>
          </a:p>
        </p:txBody>
      </p:sp>
      <p:sp>
        <p:nvSpPr>
          <p:cNvPr id="24" name="Footer Placeholder 23"/>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97B052AD-D30C-4935-8D8A-5DB7F4647FBB}" type="slidenum">
              <a:rPr lang="en-US" smtClean="0"/>
              <a:pPr>
                <a:defRPr/>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pPr>
              <a:defRPr/>
            </a:pPr>
            <a:endParaRPr lang="en-US"/>
          </a:p>
        </p:txBody>
      </p:sp>
      <p:sp>
        <p:nvSpPr>
          <p:cNvPr id="29" name="Footer Placeholder 28"/>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D93F67A-1804-4D7F-8C02-038552F49CCD}" type="slidenum">
              <a:rPr lang="en-US" smtClean="0"/>
              <a:pPr>
                <a:defRPr/>
              </a:pPr>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31" name="Slide Number Placeholder 30"/>
          <p:cNvSpPr>
            <a:spLocks noGrp="1"/>
          </p:cNvSpPr>
          <p:nvPr>
            <p:ph type="sldNum" sz="quarter" idx="12"/>
          </p:nvPr>
        </p:nvSpPr>
        <p:spPr/>
        <p:txBody>
          <a:bodyPr/>
          <a:lstStyle/>
          <a:p>
            <a:pPr>
              <a:defRPr/>
            </a:pPr>
            <a:fld id="{3917C20A-23E8-436A-9EAD-56B7A9E19741}" type="slidenum">
              <a:rPr lang="en-US" smtClean="0"/>
              <a:pPr>
                <a:defRPr/>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F79BC50-87AC-4350-9CB0-BCB8A6CB7796}" type="slidenum">
              <a:rPr lang="en-US" smtClean="0"/>
              <a:pPr>
                <a:defRPr/>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53D9A44-12AB-4790-AEA6-3D8F381DF98B}" type="slidenum">
              <a:rPr lang="en-US" smtClean="0"/>
              <a:pPr>
                <a:defRPr/>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2C20615-2EEB-4200-841C-3868CFEB8318}" type="slidenum">
              <a:rPr lang="en-US" smtClean="0"/>
              <a:pPr>
                <a:defRPr/>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8484A06-91F3-4673-8094-9DA69091EE72}" type="slidenum">
              <a:rPr lang="en-US" smtClean="0"/>
              <a:pPr>
                <a:defRPr/>
              </a:pPr>
              <a:t>‹#›</a:t>
            </a:fld>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9F04618-FE45-4A7F-BC08-06DB9B228A8D}"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7AFF20F4-3163-40D5-8669-28F0D655234D}" type="slidenum">
              <a:rPr lang="en-US" smtClean="0"/>
              <a:pPr>
                <a:defRPr/>
              </a:pPr>
              <a:t>‹#›</a:t>
            </a:fld>
            <a:endParaRPr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F523D27E-7DA3-448A-B1E9-6BB2FB7A786C}"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F523D27E-7DA3-448A-B1E9-6BB2FB7A786C}" type="slidenum">
              <a:rPr lang="en-US" smtClean="0"/>
              <a:pPr>
                <a:defRPr/>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795EDCDF-2394-4A21-92FA-CBA54C7C5372}" type="slidenum">
              <a:rPr lang="en-US" smtClean="0"/>
              <a:pPr>
                <a:defRPr/>
              </a:pPr>
              <a:t>‹#›</a:t>
            </a:fld>
            <a:endParaRPr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97B052AD-D30C-4935-8D8A-5DB7F4647FBB}" type="slidenum">
              <a:rPr lang="en-US" smtClean="0"/>
              <a:pPr>
                <a:defRPr/>
              </a:pPr>
              <a:t>‹#›</a:t>
            </a:fld>
            <a:endParaRPr 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D93F67A-1804-4D7F-8C02-038552F49CCD}" type="slidenum">
              <a:rPr lang="en-US" smtClean="0"/>
              <a:pPr>
                <a:defRPr/>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pPr>
              <a:defRPr/>
            </a:pPr>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pPr>
              <a:defRPr/>
            </a:pPr>
            <a:endParaRPr lang="en-US"/>
          </a:p>
        </p:txBody>
      </p:sp>
      <p:sp>
        <p:nvSpPr>
          <p:cNvPr id="7" name="Slide Number Placeholder 6"/>
          <p:cNvSpPr>
            <a:spLocks noGrp="1"/>
          </p:cNvSpPr>
          <p:nvPr>
            <p:ph type="sldNum" sz="quarter" idx="12"/>
          </p:nvPr>
        </p:nvSpPr>
        <p:spPr>
          <a:xfrm>
            <a:off x="8339328" y="1170432"/>
            <a:ext cx="733864" cy="201168"/>
          </a:xfrm>
        </p:spPr>
        <p:txBody>
          <a:bodyPr/>
          <a:lstStyle/>
          <a:p>
            <a:pPr>
              <a:defRPr/>
            </a:pPr>
            <a:fld id="{3917C20A-23E8-436A-9EAD-56B7A9E19741}"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F79BC50-87AC-4350-9CB0-BCB8A6CB7796}" type="slidenum">
              <a:rPr lang="en-US" smtClean="0"/>
              <a:pPr>
                <a:defRPr/>
              </a:pPr>
              <a:t>‹#›</a:t>
            </a:fld>
            <a:endParaRPr 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a:xfrm>
            <a:off x="2640597" y="6377459"/>
            <a:ext cx="3836404" cy="365125"/>
          </a:xfrm>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53D9A44-12AB-4790-AEA6-3D8F381DF98B}" type="slidenum">
              <a:rPr lang="en-US" smtClean="0"/>
              <a:pPr>
                <a:defRPr/>
              </a:pPr>
              <a:t>‹#›</a:t>
            </a:fld>
            <a:endParaRPr 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pPr>
              <a:defRPr/>
            </a:pPr>
            <a:endParaRPr lang="en-US"/>
          </a:p>
        </p:txBody>
      </p:sp>
      <p:sp>
        <p:nvSpPr>
          <p:cNvPr id="17" name="Footer Placeholder 16"/>
          <p:cNvSpPr>
            <a:spLocks noGrp="1"/>
          </p:cNvSpPr>
          <p:nvPr>
            <p:ph type="ftr" sz="quarter" idx="11"/>
          </p:nvPr>
        </p:nvSpPr>
        <p:spPr/>
        <p:txBody>
          <a:bodyPr/>
          <a:lstStyle/>
          <a:p>
            <a:pPr>
              <a:defRPr/>
            </a:pPr>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pPr>
              <a:defRPr/>
            </a:pPr>
            <a:fld id="{12C20615-2EEB-4200-841C-3868CFEB8318}" type="slidenum">
              <a:rPr lang="en-US" smtClean="0"/>
              <a:pPr>
                <a:defRPr/>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361688" y="1026372"/>
            <a:ext cx="457200" cy="441325"/>
          </a:xfrm>
        </p:spPr>
        <p:txBody>
          <a:bodyPr/>
          <a:lstStyle/>
          <a:p>
            <a:pPr>
              <a:defRPr/>
            </a:pPr>
            <a:fld id="{A8484A06-91F3-4673-8094-9DA69091EE72}" type="slidenum">
              <a:rPr lang="en-US" smtClean="0"/>
              <a:pPr>
                <a:defRPr/>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pPr>
              <a:defRPr/>
            </a:pPr>
            <a:endParaRPr lang="en-US"/>
          </a:p>
        </p:txBody>
      </p:sp>
      <p:sp>
        <p:nvSpPr>
          <p:cNvPr id="4" name="Date Placeholder 3"/>
          <p:cNvSpPr>
            <a:spLocks noGrp="1"/>
          </p:cNvSpPr>
          <p:nvPr>
            <p:ph type="dt" sz="half" idx="10"/>
          </p:nvPr>
        </p:nvSpPr>
        <p:spPr/>
        <p:txBody>
          <a:bodyPr/>
          <a:lstStyle/>
          <a:p>
            <a:pPr>
              <a:defRPr/>
            </a:pPr>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pPr>
              <a:defRPr/>
            </a:pPr>
            <a:fld id="{19F04618-FE45-4A7F-BC08-06DB9B228A8D}" type="slidenum">
              <a:rPr lang="en-US" smtClean="0"/>
              <a:pPr>
                <a:defRPr/>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7AFF20F4-3163-40D5-8669-28F0D655234D}" type="slidenum">
              <a:rPr lang="en-US" smtClean="0"/>
              <a:pPr>
                <a:defRPr/>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795EDCDF-2394-4A21-92FA-CBA54C7C5372}" type="slidenum">
              <a:rPr lang="en-US" smtClean="0"/>
              <a:pPr>
                <a:defRPr/>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a:xfrm>
            <a:off x="304800" y="6409944"/>
            <a:ext cx="3581400" cy="365760"/>
          </a:xfrm>
        </p:spPr>
        <p:txBody>
          <a:bodyPr/>
          <a:lstStyle/>
          <a:p>
            <a:pPr>
              <a:defRPr/>
            </a:pPr>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pPr>
              <a:defRPr/>
            </a:pPr>
            <a:fld id="{F523D27E-7DA3-448A-B1E9-6BB2FB7A786C}" type="slidenum">
              <a:rPr lang="en-US" smtClean="0"/>
              <a:pPr>
                <a:defRPr/>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a:xfrm>
            <a:off x="4343400" y="1036020"/>
            <a:ext cx="457200" cy="441325"/>
          </a:xfrm>
        </p:spPr>
        <p:txBody>
          <a:bodyPr/>
          <a:lstStyle/>
          <a:p>
            <a:pPr>
              <a:defRPr/>
            </a:pPr>
            <a:fld id="{795EDCDF-2394-4A21-92FA-CBA54C7C5372}" type="slidenum">
              <a:rPr lang="en-US" smtClean="0"/>
              <a:pPr>
                <a:defRPr/>
              </a:pPr>
              <a:t>‹#›</a:t>
            </a:fld>
            <a:endParaRPr 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pPr>
              <a:defRPr/>
            </a:pPr>
            <a:fld id="{97B052AD-D30C-4935-8D8A-5DB7F4647FBB}" type="slidenum">
              <a:rPr lang="en-US" smtClean="0"/>
              <a:pPr>
                <a:defRPr/>
              </a:pPr>
              <a:t>‹#›</a:t>
            </a:fld>
            <a:endParaRPr lang="en-US"/>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pPr>
              <a:defRPr/>
            </a:pPr>
            <a:fld id="{4D93F67A-1804-4D7F-8C02-038552F49CCD}" type="slidenum">
              <a:rPr lang="en-US" smtClean="0"/>
              <a:pPr>
                <a:defRPr/>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a:xfrm>
            <a:off x="301752" y="6410848"/>
            <a:ext cx="3383280" cy="365760"/>
          </a:xfrm>
        </p:spPr>
        <p:txBody>
          <a:body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pPr>
              <a:defRPr/>
            </a:pPr>
            <a:fld id="{3917C20A-23E8-436A-9EAD-56B7A9E19741}" type="slidenum">
              <a:rPr lang="en-US" smtClean="0"/>
              <a:pPr>
                <a:defRPr/>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pPr>
              <a:defRPr/>
            </a:pPr>
            <a:endParaRPr lang="en-US"/>
          </a:p>
        </p:txBody>
      </p:sp>
      <p:sp>
        <p:nvSpPr>
          <p:cNvPr id="6" name="Footer Placeholder 5"/>
          <p:cNvSpPr>
            <a:spLocks noGrp="1"/>
          </p:cNvSpPr>
          <p:nvPr>
            <p:ph type="ftr" sz="quarter" idx="11"/>
          </p:nvPr>
        </p:nvSpPr>
        <p:spPr>
          <a:xfrm>
            <a:off x="301752" y="6410848"/>
            <a:ext cx="3584448" cy="365760"/>
          </a:xfrm>
        </p:spPr>
        <p:txBody>
          <a:bodyPr/>
          <a:lstStyle/>
          <a:p>
            <a:pPr>
              <a:defRPr/>
            </a:pPr>
            <a:endParaRPr lang="en-US"/>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F79BC50-87AC-4350-9CB0-BCB8A6CB7796}"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pPr>
              <a:defRPr/>
            </a:pPr>
            <a:fld id="{C53D9A44-12AB-4790-AEA6-3D8F381DF98B}" type="slidenum">
              <a:rPr lang="en-US" smtClean="0"/>
              <a:pPr>
                <a:defRPr/>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pPr>
              <a:defRPr/>
            </a:pPr>
            <a:endParaRPr lang="en-US"/>
          </a:p>
        </p:txBody>
      </p:sp>
      <p:sp>
        <p:nvSpPr>
          <p:cNvPr id="19" name="Footer Placeholder 18"/>
          <p:cNvSpPr>
            <a:spLocks noGrp="1"/>
          </p:cNvSpPr>
          <p:nvPr>
            <p:ph type="ftr" sz="quarter" idx="11"/>
          </p:nvPr>
        </p:nvSpPr>
        <p:spPr/>
        <p:txBody>
          <a:bodyPr/>
          <a:lstStyle/>
          <a:p>
            <a:pPr>
              <a:defRPr/>
            </a:pPr>
            <a:endParaRPr lang="en-US"/>
          </a:p>
        </p:txBody>
      </p:sp>
      <p:sp>
        <p:nvSpPr>
          <p:cNvPr id="27" name="Slide Number Placeholder 26"/>
          <p:cNvSpPr>
            <a:spLocks noGrp="1"/>
          </p:cNvSpPr>
          <p:nvPr>
            <p:ph type="sldNum" sz="quarter" idx="12"/>
          </p:nvPr>
        </p:nvSpPr>
        <p:spPr/>
        <p:txBody>
          <a:bodyPr/>
          <a:lstStyle/>
          <a:p>
            <a:pPr>
              <a:defRPr/>
            </a:pPr>
            <a:fld id="{12C20615-2EEB-4200-841C-3868CFEB8318}"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8484A06-91F3-4673-8094-9DA69091EE72}" type="slidenum">
              <a:rPr lang="en-US" smtClean="0"/>
              <a:pPr>
                <a:defRPr/>
              </a:pPr>
              <a:t>‹#›</a:t>
            </a:fld>
            <a:endParaRPr 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9F04618-FE45-4A7F-BC08-06DB9B228A8D}"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97B052AD-D30C-4935-8D8A-5DB7F4647FBB}" type="slidenum">
              <a:rPr lang="en-US" smtClean="0"/>
              <a:pPr>
                <a:defRPr/>
              </a:pPr>
              <a:t>‹#›</a:t>
            </a:fld>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7AFF20F4-3163-40D5-8669-28F0D655234D}" type="slidenum">
              <a:rPr lang="en-US" smtClean="0"/>
              <a:pPr>
                <a:defRPr/>
              </a:pPr>
              <a:t>‹#›</a:t>
            </a:fld>
            <a:endParaRPr 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F523D27E-7DA3-448A-B1E9-6BB2FB7A786C}" type="slidenum">
              <a:rPr lang="en-US" smtClean="0"/>
              <a:pPr>
                <a:defRPr/>
              </a:pPr>
              <a:t>‹#›</a:t>
            </a:fld>
            <a:endParaRPr 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795EDCDF-2394-4A21-92FA-CBA54C7C5372}" type="slidenum">
              <a:rPr lang="en-US" smtClean="0"/>
              <a:pPr>
                <a:defRPr/>
              </a:pPr>
              <a:t>‹#›</a:t>
            </a:fld>
            <a:endParaRPr 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97B052AD-D30C-4935-8D8A-5DB7F4647FBB}" type="slidenum">
              <a:rPr lang="en-US" smtClean="0"/>
              <a:pPr>
                <a:defRPr/>
              </a:pPr>
              <a:t>‹#›</a:t>
            </a:fld>
            <a:endParaRPr 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D93F67A-1804-4D7F-8C02-038552F49CCD}" type="slidenum">
              <a:rPr lang="en-US" smtClean="0"/>
              <a:pPr>
                <a:defRPr/>
              </a:pPr>
              <a:t>‹#›</a:t>
            </a:fld>
            <a:endParaRPr lang="en-US"/>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8077200" y="6356350"/>
            <a:ext cx="609600" cy="365125"/>
          </a:xfrm>
        </p:spPr>
        <p:txBody>
          <a:bodyPr/>
          <a:lstStyle/>
          <a:p>
            <a:pPr>
              <a:defRPr/>
            </a:pPr>
            <a:fld id="{3917C20A-23E8-436A-9EAD-56B7A9E19741}" type="slidenum">
              <a:rPr lang="en-US" smtClean="0"/>
              <a:pPr>
                <a:defRPr/>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F79BC50-87AC-4350-9CB0-BCB8A6CB7796}" type="slidenum">
              <a:rPr lang="en-US" smtClean="0"/>
              <a:pPr>
                <a:defRPr/>
              </a:pPr>
              <a:t>‹#›</a:t>
            </a:fld>
            <a:endParaRPr lang="en-US"/>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53D9A44-12AB-4790-AEA6-3D8F381DF98B}" type="slidenum">
              <a:rPr lang="en-US" smtClean="0"/>
              <a:pPr>
                <a:defRPr/>
              </a:pPr>
              <a:t>‹#›</a:t>
            </a:fld>
            <a:endParaRPr lang="en-US"/>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pPr>
              <a:defRPr/>
            </a:pPr>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pPr>
              <a:defRPr/>
            </a:pPr>
            <a:fld id="{12C20615-2EEB-4200-841C-3868CFEB8318}" type="slidenum">
              <a:rPr lang="en-US" smtClean="0"/>
              <a:pPr>
                <a:defRPr/>
              </a:pPr>
              <a:t>‹#›</a:t>
            </a:fld>
            <a:endParaRPr lang="en-US"/>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A8484A06-91F3-4673-8094-9DA69091EE72}" type="slidenum">
              <a:rPr lang="en-US" smtClean="0"/>
              <a:pPr>
                <a:defRPr/>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D93F67A-1804-4D7F-8C02-038552F49CCD}" type="slidenum">
              <a:rPr lang="en-US" smtClean="0"/>
              <a:pPr>
                <a:defRPr/>
              </a:pPr>
              <a:t>‹#›</a:t>
            </a:fld>
            <a:endParaRPr 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19F04618-FE45-4A7F-BC08-06DB9B228A8D}" type="slidenum">
              <a:rPr lang="en-US" smtClean="0"/>
              <a:pPr>
                <a:defRPr/>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US"/>
          </a:p>
        </p:txBody>
      </p:sp>
      <p:sp>
        <p:nvSpPr>
          <p:cNvPr id="6" name="Footer Placeholder 5"/>
          <p:cNvSpPr>
            <a:spLocks noGrp="1"/>
          </p:cNvSpPr>
          <p:nvPr>
            <p:ph type="ftr" sz="quarter" idx="11"/>
          </p:nvPr>
        </p:nvSpPr>
        <p:spPr/>
        <p:txBody>
          <a:bodyPr/>
          <a:lstStyle>
            <a:extLst/>
          </a:lstStyle>
          <a:p>
            <a:pPr>
              <a:defRPr/>
            </a:pPr>
            <a:endParaRPr lang="en-US"/>
          </a:p>
        </p:txBody>
      </p:sp>
      <p:sp>
        <p:nvSpPr>
          <p:cNvPr id="7" name="Slide Number Placeholder 6"/>
          <p:cNvSpPr>
            <a:spLocks noGrp="1"/>
          </p:cNvSpPr>
          <p:nvPr>
            <p:ph type="sldNum" sz="quarter" idx="12"/>
          </p:nvPr>
        </p:nvSpPr>
        <p:spPr/>
        <p:txBody>
          <a:bodyPr/>
          <a:lstStyle>
            <a:extLst/>
          </a:lstStyle>
          <a:p>
            <a:pPr>
              <a:defRPr/>
            </a:pPr>
            <a:fld id="{7AFF20F4-3163-40D5-8669-28F0D655234D}" type="slidenum">
              <a:rPr lang="en-US" smtClean="0"/>
              <a:pPr>
                <a:defRPr/>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endParaRPr lang="en-US"/>
          </a:p>
        </p:txBody>
      </p:sp>
      <p:sp>
        <p:nvSpPr>
          <p:cNvPr id="8" name="Footer Placeholder 7"/>
          <p:cNvSpPr>
            <a:spLocks noGrp="1"/>
          </p:cNvSpPr>
          <p:nvPr>
            <p:ph type="ftr" sz="quarter" idx="11"/>
          </p:nvPr>
        </p:nvSpPr>
        <p:spPr/>
        <p:txBody>
          <a:bodyPr/>
          <a:lstStyle>
            <a:extLst/>
          </a:lstStyle>
          <a:p>
            <a:pPr>
              <a:defRPr/>
            </a:pPr>
            <a:endParaRPr lang="en-US"/>
          </a:p>
        </p:txBody>
      </p:sp>
      <p:sp>
        <p:nvSpPr>
          <p:cNvPr id="9" name="Slide Number Placeholder 8"/>
          <p:cNvSpPr>
            <a:spLocks noGrp="1"/>
          </p:cNvSpPr>
          <p:nvPr>
            <p:ph type="sldNum" sz="quarter" idx="12"/>
          </p:nvPr>
        </p:nvSpPr>
        <p:spPr/>
        <p:txBody>
          <a:bodyPr/>
          <a:lstStyle>
            <a:extLst/>
          </a:lstStyle>
          <a:p>
            <a:pPr>
              <a:defRPr/>
            </a:pPr>
            <a:fld id="{F523D27E-7DA3-448A-B1E9-6BB2FB7A786C}"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pPr>
              <a:defRPr/>
            </a:pPr>
            <a:endParaRPr lang="en-US"/>
          </a:p>
        </p:txBody>
      </p:sp>
      <p:sp>
        <p:nvSpPr>
          <p:cNvPr id="4" name="Footer Placeholder 3"/>
          <p:cNvSpPr>
            <a:spLocks noGrp="1"/>
          </p:cNvSpPr>
          <p:nvPr>
            <p:ph type="ftr" sz="quarter" idx="11"/>
          </p:nvPr>
        </p:nvSpPr>
        <p:spPr/>
        <p:txBody>
          <a:bodyPr/>
          <a:lstStyle>
            <a:extLst/>
          </a:lstStyle>
          <a:p>
            <a:pPr>
              <a:defRPr/>
            </a:pPr>
            <a:endParaRPr lang="en-US"/>
          </a:p>
        </p:txBody>
      </p:sp>
      <p:sp>
        <p:nvSpPr>
          <p:cNvPr id="5" name="Slide Number Placeholder 4"/>
          <p:cNvSpPr>
            <a:spLocks noGrp="1"/>
          </p:cNvSpPr>
          <p:nvPr>
            <p:ph type="sldNum" sz="quarter" idx="12"/>
          </p:nvPr>
        </p:nvSpPr>
        <p:spPr/>
        <p:txBody>
          <a:bodyPr/>
          <a:lstStyle>
            <a:extLst/>
          </a:lstStyle>
          <a:p>
            <a:pPr>
              <a:defRPr/>
            </a:pPr>
            <a:fld id="{795EDCDF-2394-4A21-92FA-CBA54C7C5372}" type="slidenum">
              <a:rPr lang="en-US" smtClean="0"/>
              <a:pPr>
                <a:defRPr/>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a:defRPr/>
            </a:pPr>
            <a:endParaRPr lang="en-US"/>
          </a:p>
        </p:txBody>
      </p:sp>
      <p:sp>
        <p:nvSpPr>
          <p:cNvPr id="3" name="Footer Placeholder 2"/>
          <p:cNvSpPr>
            <a:spLocks noGrp="1"/>
          </p:cNvSpPr>
          <p:nvPr>
            <p:ph type="ftr" sz="quarter" idx="11"/>
          </p:nvPr>
        </p:nvSpPr>
        <p:spPr/>
        <p:txBody>
          <a:bodyPr/>
          <a:lstStyle>
            <a:extLst/>
          </a:lstStyle>
          <a:p>
            <a:pPr>
              <a:defRPr/>
            </a:pPr>
            <a:endParaRPr lang="en-US"/>
          </a:p>
        </p:txBody>
      </p:sp>
      <p:sp>
        <p:nvSpPr>
          <p:cNvPr id="4" name="Slide Number Placeholder 3"/>
          <p:cNvSpPr>
            <a:spLocks noGrp="1"/>
          </p:cNvSpPr>
          <p:nvPr>
            <p:ph type="sldNum" sz="quarter" idx="12"/>
          </p:nvPr>
        </p:nvSpPr>
        <p:spPr/>
        <p:txBody>
          <a:bodyPr/>
          <a:lstStyle>
            <a:extLst/>
          </a:lstStyle>
          <a:p>
            <a:pPr>
              <a:defRPr/>
            </a:pPr>
            <a:fld id="{97B052AD-D30C-4935-8D8A-5DB7F4647FBB}" type="slidenum">
              <a:rPr lang="en-US" smtClean="0"/>
              <a:pPr>
                <a:defRPr/>
              </a:pPr>
              <a:t>‹#›</a:t>
            </a:fld>
            <a:endParaRPr lang="en-US"/>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pPr>
              <a:defRPr/>
            </a:pPr>
            <a:endParaRPr lang="en-US"/>
          </a:p>
        </p:txBody>
      </p:sp>
      <p:sp>
        <p:nvSpPr>
          <p:cNvPr id="6" name="Footer Placeholder 5"/>
          <p:cNvSpPr>
            <a:spLocks noGrp="1"/>
          </p:cNvSpPr>
          <p:nvPr>
            <p:ph type="ftr" sz="quarter" idx="11"/>
          </p:nvPr>
        </p:nvSpPr>
        <p:spPr/>
        <p:txBody>
          <a:bodyPr/>
          <a:lstStyle>
            <a:extLst/>
          </a:lstStyle>
          <a:p>
            <a:pPr>
              <a:defRPr/>
            </a:pPr>
            <a:endParaRPr lang="en-US"/>
          </a:p>
        </p:txBody>
      </p:sp>
      <p:sp>
        <p:nvSpPr>
          <p:cNvPr id="7" name="Slide Number Placeholder 6"/>
          <p:cNvSpPr>
            <a:spLocks noGrp="1"/>
          </p:cNvSpPr>
          <p:nvPr>
            <p:ph type="sldNum" sz="quarter" idx="12"/>
          </p:nvPr>
        </p:nvSpPr>
        <p:spPr/>
        <p:txBody>
          <a:bodyPr/>
          <a:lstStyle>
            <a:extLst/>
          </a:lstStyle>
          <a:p>
            <a:pPr>
              <a:defRPr/>
            </a:pPr>
            <a:fld id="{4D93F67A-1804-4D7F-8C02-038552F49CCD}"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pPr>
              <a:defRPr/>
            </a:pPr>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pPr>
              <a:defRPr/>
            </a:pPr>
            <a:fld id="{3917C20A-23E8-436A-9EAD-56B7A9E19741}" type="slidenum">
              <a:rPr lang="en-US" smtClean="0"/>
              <a:pPr>
                <a:defRPr/>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5F79BC50-87AC-4350-9CB0-BCB8A6CB7796}" type="slidenum">
              <a:rPr lang="en-US" smtClean="0"/>
              <a:pPr>
                <a:defRPr/>
              </a:pPr>
              <a:t>‹#›</a:t>
            </a:fld>
            <a:endParaRPr lang="en-US"/>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C53D9A44-12AB-4790-AEA6-3D8F381DF98B}" type="slidenum">
              <a:rPr lang="en-US" smtClean="0"/>
              <a:pPr>
                <a:defRPr/>
              </a:pPr>
              <a:t>‹#›</a:t>
            </a:fld>
            <a:endParaRPr lang="en-US"/>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pPr>
              <a:defRPr/>
            </a:pPr>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pPr>
              <a:defRPr/>
            </a:pPr>
            <a:fld id="{12C20615-2EEB-4200-841C-3868CFEB8318}" type="slidenum">
              <a:rPr lang="en-US" smtClean="0"/>
              <a:pPr>
                <a:defRPr/>
              </a:pPr>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3917C20A-23E8-436A-9EAD-56B7A9E19741}" type="slidenum">
              <a:rPr lang="en-US" smtClean="0"/>
              <a:pPr>
                <a:defRPr/>
              </a:pPr>
              <a:t>‹#›</a:t>
            </a:fld>
            <a:endParaRPr lang="en-US"/>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A8484A06-91F3-4673-8094-9DA69091EE72}" type="slidenum">
              <a:rPr lang="en-US" smtClean="0"/>
              <a:pPr>
                <a:defRPr/>
              </a:pPr>
              <a:t>‹#›</a:t>
            </a:fld>
            <a:endParaRPr lang="en-US"/>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pPr>
              <a:defRPr/>
            </a:pPr>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pPr>
              <a:defRPr/>
            </a:pPr>
            <a:fld id="{19F04618-FE45-4A7F-BC08-06DB9B228A8D}" type="slidenum">
              <a:rPr lang="en-US" smtClean="0"/>
              <a:pPr>
                <a:defRPr/>
              </a:pPr>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pPr>
              <a:defRPr/>
            </a:pPr>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US"/>
          </a:p>
        </p:txBody>
      </p:sp>
      <p:sp>
        <p:nvSpPr>
          <p:cNvPr id="6" name="Footer Placeholder 5"/>
          <p:cNvSpPr>
            <a:spLocks noGrp="1"/>
          </p:cNvSpPr>
          <p:nvPr>
            <p:ph type="ftr" sz="quarter" idx="11"/>
          </p:nvPr>
        </p:nvSpPr>
        <p:spPr/>
        <p:txBody>
          <a:bodyPr/>
          <a:lstStyle>
            <a:extLst/>
          </a:lstStyle>
          <a:p>
            <a:pPr>
              <a:defRPr/>
            </a:pPr>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pPr>
              <a:defRPr/>
            </a:pPr>
            <a:fld id="{7AFF20F4-3163-40D5-8669-28F0D655234D}" type="slidenum">
              <a:rPr lang="en-US" smtClean="0"/>
              <a:pPr>
                <a:defRPr/>
              </a:pPr>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endParaRPr lang="en-US"/>
          </a:p>
        </p:txBody>
      </p:sp>
      <p:sp>
        <p:nvSpPr>
          <p:cNvPr id="8" name="Footer Placeholder 7"/>
          <p:cNvSpPr>
            <a:spLocks noGrp="1"/>
          </p:cNvSpPr>
          <p:nvPr>
            <p:ph type="ftr" sz="quarter" idx="11"/>
          </p:nvPr>
        </p:nvSpPr>
        <p:spPr/>
        <p:txBody>
          <a:bodyPr/>
          <a:lstStyle>
            <a:extLst/>
          </a:lstStyle>
          <a:p>
            <a:pPr>
              <a:defRPr/>
            </a:pPr>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pPr>
              <a:defRPr/>
            </a:pPr>
            <a:fld id="{F523D27E-7DA3-448A-B1E9-6BB2FB7A786C}" type="slidenum">
              <a:rPr lang="en-US" smtClean="0"/>
              <a:pPr>
                <a:defRPr/>
              </a:pPr>
              <a:t>‹#›</a:t>
            </a:fld>
            <a:endParaRPr lang="en-US"/>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pPr>
              <a:defRPr/>
            </a:pPr>
            <a:endParaRPr lang="en-US"/>
          </a:p>
        </p:txBody>
      </p:sp>
      <p:sp>
        <p:nvSpPr>
          <p:cNvPr id="4" name="Footer Placeholder 3"/>
          <p:cNvSpPr>
            <a:spLocks noGrp="1"/>
          </p:cNvSpPr>
          <p:nvPr>
            <p:ph type="ftr" sz="quarter" idx="11"/>
          </p:nvPr>
        </p:nvSpPr>
        <p:spPr/>
        <p:txBody>
          <a:bodyPr/>
          <a:lstStyle>
            <a:extLst/>
          </a:lstStyle>
          <a:p>
            <a:pPr>
              <a:defRPr/>
            </a:pPr>
            <a:endParaRPr lang="en-US"/>
          </a:p>
        </p:txBody>
      </p:sp>
      <p:sp>
        <p:nvSpPr>
          <p:cNvPr id="5" name="Slide Number Placeholder 4"/>
          <p:cNvSpPr>
            <a:spLocks noGrp="1"/>
          </p:cNvSpPr>
          <p:nvPr>
            <p:ph type="sldNum" sz="quarter" idx="12"/>
          </p:nvPr>
        </p:nvSpPr>
        <p:spPr/>
        <p:txBody>
          <a:bodyPr/>
          <a:lstStyle>
            <a:extLst/>
          </a:lstStyle>
          <a:p>
            <a:pPr>
              <a:defRPr/>
            </a:pPr>
            <a:fld id="{795EDCDF-2394-4A21-92FA-CBA54C7C5372}" type="slidenum">
              <a:rPr lang="en-US" smtClean="0"/>
              <a:pPr>
                <a:defRPr/>
              </a:pPr>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a:defRPr/>
            </a:pPr>
            <a:endParaRPr lang="en-US"/>
          </a:p>
        </p:txBody>
      </p:sp>
      <p:sp>
        <p:nvSpPr>
          <p:cNvPr id="3" name="Footer Placeholder 2"/>
          <p:cNvSpPr>
            <a:spLocks noGrp="1"/>
          </p:cNvSpPr>
          <p:nvPr>
            <p:ph type="ftr" sz="quarter" idx="11"/>
          </p:nvPr>
        </p:nvSpPr>
        <p:spPr/>
        <p:txBody>
          <a:bodyPr/>
          <a:lstStyle>
            <a:extLst/>
          </a:lstStyle>
          <a:p>
            <a:pPr>
              <a:defRPr/>
            </a:pPr>
            <a:endParaRPr lang="en-US"/>
          </a:p>
        </p:txBody>
      </p:sp>
      <p:sp>
        <p:nvSpPr>
          <p:cNvPr id="4" name="Slide Number Placeholder 3"/>
          <p:cNvSpPr>
            <a:spLocks noGrp="1"/>
          </p:cNvSpPr>
          <p:nvPr>
            <p:ph type="sldNum" sz="quarter" idx="12"/>
          </p:nvPr>
        </p:nvSpPr>
        <p:spPr/>
        <p:txBody>
          <a:bodyPr/>
          <a:lstStyle>
            <a:extLst/>
          </a:lstStyle>
          <a:p>
            <a:pPr>
              <a:defRPr/>
            </a:pPr>
            <a:fld id="{97B052AD-D30C-4935-8D8A-5DB7F4647FBB}" type="slidenum">
              <a:rPr lang="en-US" smtClean="0"/>
              <a:pPr>
                <a:defRPr/>
              </a:pPr>
              <a:t>‹#›</a:t>
            </a:fld>
            <a:endParaRPr lang="en-US"/>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pPr>
              <a:defRPr/>
            </a:pPr>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pPr>
              <a:defRPr/>
            </a:pPr>
            <a:fld id="{4D93F67A-1804-4D7F-8C02-038552F49CCD}" type="slidenum">
              <a:rPr lang="en-US" smtClean="0"/>
              <a:pPr>
                <a:defRPr/>
              </a:pPr>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pPr>
              <a:defRPr/>
            </a:pPr>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pPr>
              <a:defRPr/>
            </a:pPr>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pPr>
              <a:defRPr/>
            </a:pPr>
            <a:fld id="{3917C20A-23E8-436A-9EAD-56B7A9E19741}" type="slidenum">
              <a:rPr lang="en-US" smtClean="0"/>
              <a:pPr>
                <a:defRPr/>
              </a:pPr>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pPr>
              <a:defRPr/>
            </a:pPr>
            <a:endParaRPr lang="en-US"/>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5F79BC50-87AC-4350-9CB0-BCB8A6CB7796}" type="slidenum">
              <a:rPr lang="en-US" smtClean="0"/>
              <a:pPr>
                <a:defRPr/>
              </a:pPr>
              <a:t>‹#›</a:t>
            </a:fld>
            <a:endParaRPr lang="en-US"/>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C53D9A44-12AB-4790-AEA6-3D8F381DF98B}"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1.jpe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90530CB8-2FB2-408E-8C00-FF68A18781D7}"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839" r:id="rId1"/>
    <p:sldLayoutId id="2147483840" r:id="rId2"/>
    <p:sldLayoutId id="2147483841" r:id="rId3"/>
    <p:sldLayoutId id="2147483842" r:id="rId4"/>
    <p:sldLayoutId id="2147483843" r:id="rId5"/>
    <p:sldLayoutId id="2147483844" r:id="rId6"/>
    <p:sldLayoutId id="2147483845" r:id="rId7"/>
    <p:sldLayoutId id="2147483846" r:id="rId8"/>
    <p:sldLayoutId id="2147483847" r:id="rId9"/>
    <p:sldLayoutId id="2147483848" r:id="rId10"/>
    <p:sldLayoutId id="214748384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90530CB8-2FB2-408E-8C00-FF68A18781D7}"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923" r:id="rId1"/>
    <p:sldLayoutId id="2147483924" r:id="rId2"/>
    <p:sldLayoutId id="2147483925" r:id="rId3"/>
    <p:sldLayoutId id="2147483926" r:id="rId4"/>
    <p:sldLayoutId id="2147483927" r:id="rId5"/>
    <p:sldLayoutId id="2147483928" r:id="rId6"/>
    <p:sldLayoutId id="2147483929" r:id="rId7"/>
    <p:sldLayoutId id="2147483930" r:id="rId8"/>
    <p:sldLayoutId id="2147483931" r:id="rId9"/>
    <p:sldLayoutId id="2147483932" r:id="rId10"/>
    <p:sldLayoutId id="214748393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a:defRPr/>
            </a:pPr>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defRPr/>
            </a:pPr>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90530CB8-2FB2-408E-8C00-FF68A18781D7}"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959" r:id="rId1"/>
    <p:sldLayoutId id="2147483960" r:id="rId2"/>
    <p:sldLayoutId id="2147483961" r:id="rId3"/>
    <p:sldLayoutId id="2147483962" r:id="rId4"/>
    <p:sldLayoutId id="2147483963" r:id="rId5"/>
    <p:sldLayoutId id="2147483964" r:id="rId6"/>
    <p:sldLayoutId id="2147483965" r:id="rId7"/>
    <p:sldLayoutId id="2147483966" r:id="rId8"/>
    <p:sldLayoutId id="2147483967" r:id="rId9"/>
    <p:sldLayoutId id="2147483968" r:id="rId10"/>
    <p:sldLayoutId id="2147483969"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pPr>
              <a:defRPr/>
            </a:pPr>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pPr>
              <a:defRPr/>
            </a:pPr>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pPr>
              <a:defRPr/>
            </a:pPr>
            <a:fld id="{90530CB8-2FB2-408E-8C00-FF68A18781D7}" type="slidenum">
              <a:rPr lang="en-US" smtClean="0"/>
              <a:pPr>
                <a:defRPr/>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983" r:id="rId1"/>
    <p:sldLayoutId id="2147483984" r:id="rId2"/>
    <p:sldLayoutId id="2147483985" r:id="rId3"/>
    <p:sldLayoutId id="2147483986" r:id="rId4"/>
    <p:sldLayoutId id="2147483987" r:id="rId5"/>
    <p:sldLayoutId id="2147483988" r:id="rId6"/>
    <p:sldLayoutId id="2147483989" r:id="rId7"/>
    <p:sldLayoutId id="2147483990" r:id="rId8"/>
    <p:sldLayoutId id="2147483991" r:id="rId9"/>
    <p:sldLayoutId id="2147483992" r:id="rId10"/>
    <p:sldLayoutId id="2147483993"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pPr>
              <a:defRPr/>
            </a:pPr>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pPr>
              <a:defRPr/>
            </a:pPr>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pPr>
              <a:defRPr/>
            </a:pPr>
            <a:fld id="{90530CB8-2FB2-408E-8C00-FF68A18781D7}"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4031" r:id="rId1"/>
    <p:sldLayoutId id="2147484032" r:id="rId2"/>
    <p:sldLayoutId id="2147484033" r:id="rId3"/>
    <p:sldLayoutId id="2147484034" r:id="rId4"/>
    <p:sldLayoutId id="2147484035" r:id="rId5"/>
    <p:sldLayoutId id="2147484036" r:id="rId6"/>
    <p:sldLayoutId id="2147484037" r:id="rId7"/>
    <p:sldLayoutId id="2147484038" r:id="rId8"/>
    <p:sldLayoutId id="2147484039" r:id="rId9"/>
    <p:sldLayoutId id="2147484040" r:id="rId10"/>
    <p:sldLayoutId id="214748404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pPr>
              <a:defRPr/>
            </a:pPr>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pPr>
              <a:defRPr/>
            </a:pPr>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pPr>
              <a:defRPr/>
            </a:pPr>
            <a:fld id="{90530CB8-2FB2-408E-8C00-FF68A18781D7}" type="slidenum">
              <a:rPr lang="en-US" smtClean="0"/>
              <a:pPr>
                <a:defRPr/>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4067" r:id="rId1"/>
    <p:sldLayoutId id="2147484068" r:id="rId2"/>
    <p:sldLayoutId id="2147484069" r:id="rId3"/>
    <p:sldLayoutId id="2147484070" r:id="rId4"/>
    <p:sldLayoutId id="2147484071" r:id="rId5"/>
    <p:sldLayoutId id="2147484072" r:id="rId6"/>
    <p:sldLayoutId id="2147484073" r:id="rId7"/>
    <p:sldLayoutId id="2147484074" r:id="rId8"/>
    <p:sldLayoutId id="2147484075" r:id="rId9"/>
    <p:sldLayoutId id="2147484076" r:id="rId10"/>
    <p:sldLayoutId id="2147484077" r:id="rId11"/>
  </p:sldLayoutIdLst>
  <p:txStyles>
    <p:titleStyle>
      <a:lvl1pPr algn="ctr" rtl="1"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90530CB8-2FB2-408E-8C00-FF68A18781D7}" type="slidenum">
              <a:rPr lang="en-US" smtClean="0"/>
              <a:pPr>
                <a:defRPr/>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4079" r:id="rId1"/>
    <p:sldLayoutId id="2147484080" r:id="rId2"/>
    <p:sldLayoutId id="2147484081" r:id="rId3"/>
    <p:sldLayoutId id="2147484082" r:id="rId4"/>
    <p:sldLayoutId id="2147484083" r:id="rId5"/>
    <p:sldLayoutId id="2147484084" r:id="rId6"/>
    <p:sldLayoutId id="2147484085" r:id="rId7"/>
    <p:sldLayoutId id="2147484086" r:id="rId8"/>
    <p:sldLayoutId id="2147484087" r:id="rId9"/>
    <p:sldLayoutId id="2147484088" r:id="rId10"/>
    <p:sldLayoutId id="2147484089"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a:defRPr/>
            </a:pPr>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defRPr/>
            </a:pPr>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90530CB8-2FB2-408E-8C00-FF68A18781D7}"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4103" r:id="rId1"/>
    <p:sldLayoutId id="2147484104" r:id="rId2"/>
    <p:sldLayoutId id="2147484105" r:id="rId3"/>
    <p:sldLayoutId id="2147484106" r:id="rId4"/>
    <p:sldLayoutId id="2147484107" r:id="rId5"/>
    <p:sldLayoutId id="2147484108" r:id="rId6"/>
    <p:sldLayoutId id="2147484109" r:id="rId7"/>
    <p:sldLayoutId id="2147484110" r:id="rId8"/>
    <p:sldLayoutId id="2147484111" r:id="rId9"/>
    <p:sldLayoutId id="2147484112" r:id="rId10"/>
    <p:sldLayoutId id="2147484113"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pPr>
              <a:defRPr/>
            </a:pPr>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pPr>
              <a:defRPr/>
            </a:pPr>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pPr>
              <a:defRPr/>
            </a:pPr>
            <a:fld id="{90530CB8-2FB2-408E-8C00-FF68A18781D7}" type="slidenum">
              <a:rPr lang="en-US" smtClean="0"/>
              <a:pPr>
                <a:defRPr/>
              </a:pPr>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4115" r:id="rId1"/>
    <p:sldLayoutId id="2147484116" r:id="rId2"/>
    <p:sldLayoutId id="2147484117" r:id="rId3"/>
    <p:sldLayoutId id="2147484118" r:id="rId4"/>
    <p:sldLayoutId id="2147484119" r:id="rId5"/>
    <p:sldLayoutId id="2147484120" r:id="rId6"/>
    <p:sldLayoutId id="2147484121" r:id="rId7"/>
    <p:sldLayoutId id="2147484122" r:id="rId8"/>
    <p:sldLayoutId id="2147484123" r:id="rId9"/>
    <p:sldLayoutId id="2147484124" r:id="rId10"/>
    <p:sldLayoutId id="2147484125" r:id="rId11"/>
  </p:sldLayoutIdLst>
  <p:txStyles>
    <p:titleStyle>
      <a:lvl1pPr marL="54864" algn="r" rtl="1"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r" rtl="1"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r" rtl="1"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r" rtl="1"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r" rtl="1"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r" rtl="1"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r" rtl="1"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r" rtl="1"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r" rtl="1"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r" rtl="1"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90.xml"/></Relationships>
</file>

<file path=ppt/slides/_rels/slide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7.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6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58371" name="Oval 3"/>
          <p:cNvSpPr>
            <a:spLocks noChangeArrowheads="1"/>
          </p:cNvSpPr>
          <p:nvPr/>
        </p:nvSpPr>
        <p:spPr bwMode="auto">
          <a:xfrm>
            <a:off x="381000" y="2057400"/>
            <a:ext cx="8458200" cy="2562225"/>
          </a:xfrm>
          <a:prstGeom prst="ellipse">
            <a:avLst/>
          </a:prstGeom>
          <a:solidFill>
            <a:srgbClr val="C00000"/>
          </a:solidFill>
          <a:ln w="76200" algn="ctr">
            <a:solidFill>
              <a:srgbClr val="FFCCFF"/>
            </a:solidFill>
            <a:round/>
            <a:headEnd/>
            <a:tailEnd/>
          </a:ln>
          <a:effectLst/>
        </p:spPr>
        <p:txBody>
          <a:bodyPr wrap="none" anchor="ctr"/>
          <a:lstStyle/>
          <a:p>
            <a:pPr marL="342900" indent="-342900" algn="ctr">
              <a:spcBef>
                <a:spcPct val="20000"/>
              </a:spcBef>
              <a:defRPr/>
            </a:pPr>
            <a:r>
              <a:rPr lang="ar-SA" sz="7200" b="1" dirty="0">
                <a:solidFill>
                  <a:schemeClr val="bg1"/>
                </a:solidFill>
                <a:effectLst>
                  <a:outerShdw blurRad="38100" dist="38100" dir="2700000" algn="tl">
                    <a:srgbClr val="000000"/>
                  </a:outerShdw>
                </a:effectLst>
                <a:latin typeface="Monotype Koufi" pitchFamily="2" charset="-78"/>
                <a:ea typeface="Monotype Koufi" pitchFamily="2" charset="-78"/>
                <a:cs typeface="Monotype Koufi" pitchFamily="2" charset="-78"/>
              </a:rPr>
              <a:t>بسم الله الرحمن الرحيم</a:t>
            </a:r>
            <a:endParaRPr lang="en-US" sz="7200" b="1" dirty="0">
              <a:solidFill>
                <a:schemeClr val="bg1"/>
              </a:solidFill>
              <a:effectLst>
                <a:outerShdw blurRad="38100" dist="38100" dir="2700000" algn="tl">
                  <a:srgbClr val="000000"/>
                </a:outerShdw>
              </a:effectLst>
              <a:latin typeface="Times New Roman" pitchFamily="18" charset="0"/>
              <a:ea typeface="Monotype Koufi" pitchFamily="2" charset="-78"/>
              <a:cs typeface="Monotype Koufi" pitchFamily="2" charset="-78"/>
            </a:endParaRPr>
          </a:p>
        </p:txBody>
      </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58371"/>
                                        </p:tgtEl>
                                        <p:attrNameLst>
                                          <p:attrName>style.visibility</p:attrName>
                                        </p:attrNameLst>
                                      </p:cBhvr>
                                      <p:to>
                                        <p:strVal val="visible"/>
                                      </p:to>
                                    </p:set>
                                    <p:anim calcmode="lin" valueType="num">
                                      <p:cBhvr>
                                        <p:cTn id="7" dur="1000" fill="hold"/>
                                        <p:tgtEl>
                                          <p:spTgt spid="58371"/>
                                        </p:tgtEl>
                                        <p:attrNameLst>
                                          <p:attrName>ppt_w</p:attrName>
                                        </p:attrNameLst>
                                      </p:cBhvr>
                                      <p:tavLst>
                                        <p:tav tm="0">
                                          <p:val>
                                            <p:fltVal val="0"/>
                                          </p:val>
                                        </p:tav>
                                        <p:tav tm="100000">
                                          <p:val>
                                            <p:strVal val="#ppt_w"/>
                                          </p:val>
                                        </p:tav>
                                      </p:tavLst>
                                    </p:anim>
                                    <p:anim calcmode="lin" valueType="num">
                                      <p:cBhvr>
                                        <p:cTn id="8" dur="1000" fill="hold"/>
                                        <p:tgtEl>
                                          <p:spTgt spid="58371"/>
                                        </p:tgtEl>
                                        <p:attrNameLst>
                                          <p:attrName>ppt_h</p:attrName>
                                        </p:attrNameLst>
                                      </p:cBhvr>
                                      <p:tavLst>
                                        <p:tav tm="0">
                                          <p:val>
                                            <p:fltVal val="0"/>
                                          </p:val>
                                        </p:tav>
                                        <p:tav tm="100000">
                                          <p:val>
                                            <p:strVal val="#ppt_h"/>
                                          </p:val>
                                        </p:tav>
                                      </p:tavLst>
                                    </p:anim>
                                    <p:anim calcmode="lin" valueType="num">
                                      <p:cBhvr>
                                        <p:cTn id="9" dur="1000" fill="hold"/>
                                        <p:tgtEl>
                                          <p:spTgt spid="58371"/>
                                        </p:tgtEl>
                                        <p:attrNameLst>
                                          <p:attrName>ppt_x</p:attrName>
                                        </p:attrNameLst>
                                      </p:cBhvr>
                                      <p:tavLst>
                                        <p:tav tm="0">
                                          <p:val>
                                            <p:fltVal val="0.5"/>
                                          </p:val>
                                        </p:tav>
                                        <p:tav tm="100000">
                                          <p:val>
                                            <p:strVal val="#ppt_x"/>
                                          </p:val>
                                        </p:tav>
                                      </p:tavLst>
                                    </p:anim>
                                    <p:anim calcmode="lin" valueType="num">
                                      <p:cBhvr>
                                        <p:cTn id="10" dur="1000" fill="hold"/>
                                        <p:tgtEl>
                                          <p:spTgt spid="58371"/>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animBg="1"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6" name="Rectangle 5"/>
          <p:cNvSpPr/>
          <p:nvPr/>
        </p:nvSpPr>
        <p:spPr>
          <a:xfrm>
            <a:off x="304800" y="304800"/>
            <a:ext cx="8229600" cy="5632311"/>
          </a:xfrm>
          <a:prstGeom prst="rect">
            <a:avLst/>
          </a:prstGeom>
        </p:spPr>
        <p:txBody>
          <a:bodyPr wrap="square">
            <a:spAutoFit/>
          </a:bodyPr>
          <a:lstStyle/>
          <a:p>
            <a:pPr lvl="0" algn="just" eaLnBrk="0" hangingPunct="0"/>
            <a:r>
              <a:rPr lang="ar-SA" sz="4000" b="1" dirty="0" smtClean="0">
                <a:solidFill>
                  <a:srgbClr val="3333FF"/>
                </a:solidFill>
              </a:rPr>
              <a:t>إن مهمة مراجع الحسابات لا تقف عند مجرد الحصول على أكبر قدر من أدلة الإثبات أو القرائن </a:t>
            </a:r>
            <a:r>
              <a:rPr lang="ar-SA" sz="4000" b="1" dirty="0" err="1" smtClean="0">
                <a:solidFill>
                  <a:srgbClr val="3333FF"/>
                </a:solidFill>
              </a:rPr>
              <a:t>وانما</a:t>
            </a:r>
            <a:r>
              <a:rPr lang="ar-SA" sz="4000" b="1" dirty="0" smtClean="0">
                <a:solidFill>
                  <a:srgbClr val="3333FF"/>
                </a:solidFill>
              </a:rPr>
              <a:t> عليه يقع عبء تقويم هذه الأدلة والقرائن لاختيار أقواها حجية لدعم رأيه، ويلاحظ هنا أنه ليست هنا معايير محددة يسترشد </a:t>
            </a:r>
            <a:r>
              <a:rPr lang="ar-SA" sz="4000" b="1" dirty="0" err="1" smtClean="0">
                <a:solidFill>
                  <a:srgbClr val="3333FF"/>
                </a:solidFill>
              </a:rPr>
              <a:t>بها</a:t>
            </a:r>
            <a:r>
              <a:rPr lang="ar-SA" sz="4000" b="1" dirty="0" smtClean="0">
                <a:solidFill>
                  <a:srgbClr val="3333FF"/>
                </a:solidFill>
              </a:rPr>
              <a:t> في هذا الشأن وعلى مراجع الحسابات أن يعتمد على تقديره الشخصي ولقد أورد بعض الكتاب إرشادات يستدل </a:t>
            </a:r>
            <a:r>
              <a:rPr lang="ar-SA" sz="4000" b="1" dirty="0" err="1" smtClean="0">
                <a:solidFill>
                  <a:srgbClr val="3333FF"/>
                </a:solidFill>
              </a:rPr>
              <a:t>بها</a:t>
            </a:r>
            <a:r>
              <a:rPr lang="ar-SA" sz="4000" b="1" dirty="0" smtClean="0">
                <a:solidFill>
                  <a:srgbClr val="3333FF"/>
                </a:solidFill>
              </a:rPr>
              <a:t> على مدى حجية أدلة الإثبات </a:t>
            </a:r>
            <a:r>
              <a:rPr lang="ar-SA" sz="4000" b="1" dirty="0" err="1" smtClean="0">
                <a:solidFill>
                  <a:srgbClr val="3333FF"/>
                </a:solidFill>
              </a:rPr>
              <a:t>والتى</a:t>
            </a:r>
            <a:r>
              <a:rPr lang="ar-SA" sz="4000" b="1" dirty="0" smtClean="0">
                <a:solidFill>
                  <a:srgbClr val="3333FF"/>
                </a:solidFill>
              </a:rPr>
              <a:t> تتمثل في الآتي.</a:t>
            </a:r>
            <a:endParaRPr lang="en-US" sz="4000" b="1" dirty="0" smtClean="0">
              <a:solidFill>
                <a:srgbClr val="3333FF"/>
              </a:solidFill>
              <a:latin typeface="Arial" pitchFamily="34"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6"/>
                                        </p:tgtEl>
                                        <p:attrNameLst>
                                          <p:attrName>style.visibility</p:attrName>
                                        </p:attrNameLst>
                                      </p:cBhvr>
                                      <p:to>
                                        <p:strVal val="visible"/>
                                      </p:to>
                                    </p:set>
                                    <p:set>
                                      <p:cBhvr>
                                        <p:cTn id="7" dur="455" fill="hold">
                                          <p:stCondLst>
                                            <p:cond delay="0"/>
                                          </p:stCondLst>
                                        </p:cTn>
                                        <p:tgtEl>
                                          <p:spTgt spid="6"/>
                                        </p:tgtEl>
                                        <p:attrNameLst>
                                          <p:attrName>style.rotation</p:attrName>
                                        </p:attrNameLst>
                                      </p:cBhvr>
                                      <p:to>
                                        <p:strVal val="-45.0"/>
                                      </p:to>
                                    </p:set>
                                    <p:anim calcmode="lin" valueType="num">
                                      <p:cBhvr>
                                        <p:cTn id="8" dur="455" fill="hold">
                                          <p:stCondLst>
                                            <p:cond delay="455"/>
                                          </p:stCondLst>
                                        </p:cTn>
                                        <p:tgtEl>
                                          <p:spTgt spid="6"/>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6"/>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6"/>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6"/>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686800" cy="1371600"/>
          </a:xfrm>
          <a:solidFill>
            <a:schemeClr val="bg2">
              <a:lumMod val="50000"/>
            </a:schemeClr>
          </a:solidFill>
          <a:scene3d>
            <a:camera prst="orthographicFront"/>
            <a:lightRig rig="threePt" dir="t"/>
          </a:scene3d>
          <a:sp3d>
            <a:bevelT w="114300" prst="artDeco"/>
          </a:sp3d>
        </p:spPr>
        <p:txBody>
          <a:bodyPr>
            <a:normAutofit/>
          </a:bodyPr>
          <a:lstStyle/>
          <a:p>
            <a:pPr algn="just" rtl="1"/>
            <a:r>
              <a:rPr lang="ar-SA" sz="4000" dirty="0" smtClean="0"/>
              <a:t>الإرشادات التي يستدل </a:t>
            </a:r>
            <a:r>
              <a:rPr lang="ar-SA" sz="4000" dirty="0" err="1" smtClean="0"/>
              <a:t>بها</a:t>
            </a:r>
            <a:r>
              <a:rPr lang="ar-SA" sz="4000" dirty="0" smtClean="0"/>
              <a:t> على مدى حجة أدلة الإثبات:</a:t>
            </a:r>
            <a:endParaRPr lang="en-US" sz="4000" dirty="0"/>
          </a:p>
        </p:txBody>
      </p:sp>
      <p:sp>
        <p:nvSpPr>
          <p:cNvPr id="3" name="Content Placeholder 2"/>
          <p:cNvSpPr>
            <a:spLocks noGrp="1"/>
          </p:cNvSpPr>
          <p:nvPr>
            <p:ph idx="1"/>
          </p:nvPr>
        </p:nvSpPr>
        <p:spPr>
          <a:xfrm>
            <a:off x="304800" y="1752600"/>
            <a:ext cx="8610600" cy="4525963"/>
          </a:xfrm>
          <a:solidFill>
            <a:srgbClr val="FF66FF"/>
          </a:solidFill>
        </p:spPr>
        <p:txBody>
          <a:bodyPr>
            <a:normAutofit fontScale="85000" lnSpcReduction="20000"/>
          </a:bodyPr>
          <a:lstStyle/>
          <a:p>
            <a:pPr algn="r" rtl="1">
              <a:buNone/>
            </a:pPr>
            <a:r>
              <a:rPr lang="ar-SA" sz="5400" dirty="0" smtClean="0">
                <a:latin typeface="Arial" pitchFamily="34" charset="0"/>
                <a:cs typeface="Arial" pitchFamily="34" charset="0"/>
              </a:rPr>
              <a:t>1. صلاحية الوسيلة أو الأسلوب الفني الذي يتبع في الحصول على دليل الإثبات.</a:t>
            </a:r>
            <a:endParaRPr lang="en-US" sz="5400" dirty="0" smtClean="0">
              <a:latin typeface="Arial" pitchFamily="34" charset="0"/>
              <a:cs typeface="Arial" pitchFamily="34" charset="0"/>
            </a:endParaRPr>
          </a:p>
          <a:p>
            <a:pPr algn="r" rtl="1">
              <a:buNone/>
            </a:pPr>
            <a:r>
              <a:rPr lang="ar-SA" sz="5400" dirty="0" smtClean="0">
                <a:latin typeface="Arial" pitchFamily="34" charset="0"/>
                <a:cs typeface="Arial" pitchFamily="34" charset="0"/>
              </a:rPr>
              <a:t>2. مدى توافر الثقة في مصدر الدليل.</a:t>
            </a:r>
            <a:endParaRPr lang="en-US" sz="5400" dirty="0" smtClean="0">
              <a:latin typeface="Arial" pitchFamily="34" charset="0"/>
              <a:cs typeface="Arial" pitchFamily="34" charset="0"/>
            </a:endParaRPr>
          </a:p>
          <a:p>
            <a:pPr algn="r" rtl="1">
              <a:buNone/>
            </a:pPr>
            <a:r>
              <a:rPr lang="ar-SA" sz="5400" dirty="0" smtClean="0">
                <a:latin typeface="Arial" pitchFamily="34" charset="0"/>
                <a:cs typeface="Arial" pitchFamily="34" charset="0"/>
              </a:rPr>
              <a:t>3. نوعية أو طبيعة الدليل.</a:t>
            </a:r>
            <a:endParaRPr lang="en-US" sz="5400" dirty="0" smtClean="0">
              <a:latin typeface="Arial" pitchFamily="34" charset="0"/>
              <a:cs typeface="Arial" pitchFamily="34" charset="0"/>
            </a:endParaRPr>
          </a:p>
          <a:p>
            <a:pPr algn="r" rtl="1">
              <a:buNone/>
            </a:pPr>
            <a:r>
              <a:rPr lang="ar-SA" sz="5400" dirty="0" smtClean="0">
                <a:latin typeface="Arial" pitchFamily="34" charset="0"/>
                <a:cs typeface="Arial" pitchFamily="34" charset="0"/>
              </a:rPr>
              <a:t>4. كيفية الحصول على الدليل.</a:t>
            </a:r>
            <a:endParaRPr lang="en-US" sz="5400" dirty="0" smtClean="0">
              <a:latin typeface="Arial" pitchFamily="34" charset="0"/>
              <a:cs typeface="Arial" pitchFamily="34" charset="0"/>
            </a:endParaRPr>
          </a:p>
          <a:p>
            <a:pPr algn="r" rtl="1">
              <a:buNone/>
            </a:pPr>
            <a:r>
              <a:rPr lang="ar-SA" sz="5400" dirty="0" smtClean="0">
                <a:latin typeface="Arial" pitchFamily="34" charset="0"/>
                <a:cs typeface="Arial" pitchFamily="34" charset="0"/>
              </a:rPr>
              <a:t>5. مدى علاقة الدليل بالعنصر محل الفحص.</a:t>
            </a:r>
            <a:endParaRPr lang="en-US" sz="5400" dirty="0" smtClean="0">
              <a:latin typeface="Arial" pitchFamily="34" charset="0"/>
              <a:cs typeface="Arial" pitchFamily="34" charset="0"/>
            </a:endParaRPr>
          </a:p>
          <a:p>
            <a:pPr algn="r" rtl="1">
              <a:buNone/>
            </a:pPr>
            <a:r>
              <a:rPr lang="ar-SA" sz="5400" dirty="0" smtClean="0">
                <a:latin typeface="Arial" pitchFamily="34" charset="0"/>
                <a:cs typeface="Arial" pitchFamily="34" charset="0"/>
              </a:rPr>
              <a:t>6. توقيت الحصول على الدليل.</a:t>
            </a:r>
            <a:endParaRPr lang="en-US" sz="5400" dirty="0" smtClean="0">
              <a:latin typeface="Arial" pitchFamily="34" charset="0"/>
              <a:cs typeface="Arial" pitchFamily="34" charset="0"/>
            </a:endParaRPr>
          </a:p>
          <a:p>
            <a:pPr marL="0" indent="0" algn="r" rtl="1">
              <a:buNone/>
            </a:pPr>
            <a:endParaRPr lang="en-US" sz="5400" b="1" dirty="0">
              <a:latin typeface="Arial" pitchFamily="34" charset="0"/>
              <a:cs typeface="Arial" pitchFamily="34" charset="0"/>
            </a:endParaRPr>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par>
                          <p:cTn id="8" fill="hold">
                            <p:stCondLst>
                              <p:cond delay="500"/>
                            </p:stCondLst>
                            <p:childTnLst>
                              <p:par>
                                <p:cTn id="9" presetID="40" presetClass="entr" presetSubtype="0" fill="hold" grpId="0" nodeType="afterEffect">
                                  <p:stCondLst>
                                    <p:cond delay="0"/>
                                  </p:stCondLst>
                                  <p:iterate type="lt">
                                    <p:tmPct val="10000"/>
                                  </p:iterate>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anim calcmode="lin" valueType="num">
                                      <p:cBhvr>
                                        <p:cTn id="12" dur="500" fill="hold"/>
                                        <p:tgtEl>
                                          <p:spTgt spid="3">
                                            <p:txEl>
                                              <p:pRg st="0" end="0"/>
                                            </p:txEl>
                                          </p:spTgt>
                                        </p:tgtEl>
                                        <p:attrNameLst>
                                          <p:attrName>ppt_x</p:attrName>
                                        </p:attrNameLst>
                                      </p:cBhvr>
                                      <p:tavLst>
                                        <p:tav tm="0">
                                          <p:val>
                                            <p:strVal val="#ppt_x-.1"/>
                                          </p:val>
                                        </p:tav>
                                        <p:tav tm="100000">
                                          <p:val>
                                            <p:strVal val="#ppt_x"/>
                                          </p:val>
                                        </p:tav>
                                      </p:tavLst>
                                    </p:anim>
                                    <p:anim calcmode="lin" valueType="num">
                                      <p:cBhvr>
                                        <p:cTn id="13"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3950"/>
                            </p:stCondLst>
                            <p:childTnLst>
                              <p:par>
                                <p:cTn id="15" presetID="40" presetClass="entr" presetSubtype="0" fill="hold" grpId="0" nodeType="afterEffect">
                                  <p:stCondLst>
                                    <p:cond delay="0"/>
                                  </p:stCondLst>
                                  <p:iterate type="lt">
                                    <p:tmPct val="10000"/>
                                  </p:iterate>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1"/>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par>
                          <p:cTn id="20" fill="hold">
                            <p:stCondLst>
                              <p:cond delay="5800"/>
                            </p:stCondLst>
                            <p:childTnLst>
                              <p:par>
                                <p:cTn id="21" presetID="40" presetClass="entr" presetSubtype="0" fill="hold" grpId="0" nodeType="afterEffect">
                                  <p:stCondLst>
                                    <p:cond delay="0"/>
                                  </p:stCondLst>
                                  <p:iterate type="lt">
                                    <p:tmPct val="10000"/>
                                  </p:iterate>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500"/>
                                        <p:tgtEl>
                                          <p:spTgt spid="3">
                                            <p:txEl>
                                              <p:pRg st="2" end="2"/>
                                            </p:txEl>
                                          </p:spTgt>
                                        </p:tgtEl>
                                      </p:cBhvr>
                                    </p:animEffect>
                                    <p:anim calcmode="lin" valueType="num">
                                      <p:cBhvr>
                                        <p:cTn id="24" dur="500" fill="hold"/>
                                        <p:tgtEl>
                                          <p:spTgt spid="3">
                                            <p:txEl>
                                              <p:pRg st="2" end="2"/>
                                            </p:txEl>
                                          </p:spTgt>
                                        </p:tgtEl>
                                        <p:attrNameLst>
                                          <p:attrName>ppt_x</p:attrName>
                                        </p:attrNameLst>
                                      </p:cBhvr>
                                      <p:tavLst>
                                        <p:tav tm="0">
                                          <p:val>
                                            <p:strVal val="#ppt_x-.1"/>
                                          </p:val>
                                        </p:tav>
                                        <p:tav tm="100000">
                                          <p:val>
                                            <p:strVal val="#ppt_x"/>
                                          </p:val>
                                        </p:tav>
                                      </p:tavLst>
                                    </p:anim>
                                    <p:anim calcmode="lin" valueType="num">
                                      <p:cBhvr>
                                        <p:cTn id="25"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26" fill="hold">
                            <p:stCondLst>
                              <p:cond delay="7300"/>
                            </p:stCondLst>
                            <p:childTnLst>
                              <p:par>
                                <p:cTn id="27" presetID="40" presetClass="entr" presetSubtype="0" fill="hold" grpId="0" nodeType="afterEffect">
                                  <p:stCondLst>
                                    <p:cond delay="0"/>
                                  </p:stCondLst>
                                  <p:iterate type="lt">
                                    <p:tmPct val="10000"/>
                                  </p:iterate>
                                  <p:childTnLst>
                                    <p:set>
                                      <p:cBhvr>
                                        <p:cTn id="28" dur="1" fill="hold">
                                          <p:stCondLst>
                                            <p:cond delay="0"/>
                                          </p:stCondLst>
                                        </p:cTn>
                                        <p:tgtEl>
                                          <p:spTgt spid="3">
                                            <p:txEl>
                                              <p:pRg st="3" end="3"/>
                                            </p:txEl>
                                          </p:spTgt>
                                        </p:tgtEl>
                                        <p:attrNameLst>
                                          <p:attrName>style.visibility</p:attrName>
                                        </p:attrNameLst>
                                      </p:cBhvr>
                                      <p:to>
                                        <p:strVal val="visible"/>
                                      </p:to>
                                    </p:set>
                                    <p:animEffect transition="in" filter="fade">
                                      <p:cBhvr>
                                        <p:cTn id="29" dur="500"/>
                                        <p:tgtEl>
                                          <p:spTgt spid="3">
                                            <p:txEl>
                                              <p:pRg st="3" end="3"/>
                                            </p:txEl>
                                          </p:spTgt>
                                        </p:tgtEl>
                                      </p:cBhvr>
                                    </p:animEffect>
                                    <p:anim calcmode="lin" valueType="num">
                                      <p:cBhvr>
                                        <p:cTn id="30" dur="500" fill="hold"/>
                                        <p:tgtEl>
                                          <p:spTgt spid="3">
                                            <p:txEl>
                                              <p:pRg st="3" end="3"/>
                                            </p:txEl>
                                          </p:spTgt>
                                        </p:tgtEl>
                                        <p:attrNameLst>
                                          <p:attrName>ppt_x</p:attrName>
                                        </p:attrNameLst>
                                      </p:cBhvr>
                                      <p:tavLst>
                                        <p:tav tm="0">
                                          <p:val>
                                            <p:strVal val="#ppt_x-.1"/>
                                          </p:val>
                                        </p:tav>
                                        <p:tav tm="100000">
                                          <p:val>
                                            <p:strVal val="#ppt_x"/>
                                          </p:val>
                                        </p:tav>
                                      </p:tavLst>
                                    </p:anim>
                                    <p:anim calcmode="lin" valueType="num">
                                      <p:cBhvr>
                                        <p:cTn id="31"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par>
                          <p:cTn id="32" fill="hold">
                            <p:stCondLst>
                              <p:cond delay="8900"/>
                            </p:stCondLst>
                            <p:childTnLst>
                              <p:par>
                                <p:cTn id="33" presetID="40" presetClass="entr" presetSubtype="0" fill="hold" grpId="0" nodeType="afterEffect">
                                  <p:stCondLst>
                                    <p:cond delay="0"/>
                                  </p:stCondLst>
                                  <p:iterate type="lt">
                                    <p:tmPct val="10000"/>
                                  </p:iterate>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500"/>
                                        <p:tgtEl>
                                          <p:spTgt spid="3">
                                            <p:txEl>
                                              <p:pRg st="4" end="4"/>
                                            </p:txEl>
                                          </p:spTgt>
                                        </p:tgtEl>
                                      </p:cBhvr>
                                    </p:animEffect>
                                    <p:anim calcmode="lin" valueType="num">
                                      <p:cBhvr>
                                        <p:cTn id="36" dur="500" fill="hold"/>
                                        <p:tgtEl>
                                          <p:spTgt spid="3">
                                            <p:txEl>
                                              <p:pRg st="4" end="4"/>
                                            </p:txEl>
                                          </p:spTgt>
                                        </p:tgtEl>
                                        <p:attrNameLst>
                                          <p:attrName>ppt_x</p:attrName>
                                        </p:attrNameLst>
                                      </p:cBhvr>
                                      <p:tavLst>
                                        <p:tav tm="0">
                                          <p:val>
                                            <p:strVal val="#ppt_x-.1"/>
                                          </p:val>
                                        </p:tav>
                                        <p:tav tm="100000">
                                          <p:val>
                                            <p:strVal val="#ppt_x"/>
                                          </p:val>
                                        </p:tav>
                                      </p:tavLst>
                                    </p:anim>
                                    <p:anim calcmode="lin" valueType="num">
                                      <p:cBhvr>
                                        <p:cTn id="37"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par>
                          <p:cTn id="38" fill="hold">
                            <p:stCondLst>
                              <p:cond delay="10950"/>
                            </p:stCondLst>
                            <p:childTnLst>
                              <p:par>
                                <p:cTn id="39" presetID="40" presetClass="entr" presetSubtype="0" fill="hold" grpId="0" nodeType="afterEffect">
                                  <p:stCondLst>
                                    <p:cond delay="0"/>
                                  </p:stCondLst>
                                  <p:iterate type="lt">
                                    <p:tmPct val="10000"/>
                                  </p:iterate>
                                  <p:childTnLst>
                                    <p:set>
                                      <p:cBhvr>
                                        <p:cTn id="40" dur="1" fill="hold">
                                          <p:stCondLst>
                                            <p:cond delay="0"/>
                                          </p:stCondLst>
                                        </p:cTn>
                                        <p:tgtEl>
                                          <p:spTgt spid="3">
                                            <p:txEl>
                                              <p:pRg st="5" end="5"/>
                                            </p:txEl>
                                          </p:spTgt>
                                        </p:tgtEl>
                                        <p:attrNameLst>
                                          <p:attrName>style.visibility</p:attrName>
                                        </p:attrNameLst>
                                      </p:cBhvr>
                                      <p:to>
                                        <p:strVal val="visible"/>
                                      </p:to>
                                    </p:set>
                                    <p:animEffect transition="in" filter="fade">
                                      <p:cBhvr>
                                        <p:cTn id="41" dur="500"/>
                                        <p:tgtEl>
                                          <p:spTgt spid="3">
                                            <p:txEl>
                                              <p:pRg st="5" end="5"/>
                                            </p:txEl>
                                          </p:spTgt>
                                        </p:tgtEl>
                                      </p:cBhvr>
                                    </p:animEffect>
                                    <p:anim calcmode="lin" valueType="num">
                                      <p:cBhvr>
                                        <p:cTn id="42" dur="500" fill="hold"/>
                                        <p:tgtEl>
                                          <p:spTgt spid="3">
                                            <p:txEl>
                                              <p:pRg st="5" end="5"/>
                                            </p:txEl>
                                          </p:spTgt>
                                        </p:tgtEl>
                                        <p:attrNameLst>
                                          <p:attrName>ppt_x</p:attrName>
                                        </p:attrNameLst>
                                      </p:cBhvr>
                                      <p:tavLst>
                                        <p:tav tm="0">
                                          <p:val>
                                            <p:strVal val="#ppt_x-.1"/>
                                          </p:val>
                                        </p:tav>
                                        <p:tav tm="100000">
                                          <p:val>
                                            <p:strVal val="#ppt_x"/>
                                          </p:val>
                                        </p:tav>
                                      </p:tavLst>
                                    </p:anim>
                                    <p:anim calcmode="lin" valueType="num">
                                      <p:cBhvr>
                                        <p:cTn id="43"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71600"/>
          </a:xfrm>
          <a:solidFill>
            <a:schemeClr val="tx1"/>
          </a:solidFill>
          <a:scene3d>
            <a:camera prst="orthographicFront"/>
            <a:lightRig rig="threePt" dir="t"/>
          </a:scene3d>
          <a:sp3d>
            <a:bevelT w="114300" prst="artDeco"/>
          </a:sp3d>
        </p:spPr>
        <p:txBody>
          <a:bodyPr>
            <a:normAutofit/>
          </a:bodyPr>
          <a:lstStyle/>
          <a:p>
            <a:pPr algn="r" rtl="1"/>
            <a:r>
              <a:rPr lang="ar-SA" sz="4000" dirty="0" smtClean="0">
                <a:solidFill>
                  <a:schemeClr val="bg1"/>
                </a:solidFill>
                <a:latin typeface="Arial" pitchFamily="34" charset="0"/>
                <a:cs typeface="Arial" pitchFamily="34" charset="0"/>
              </a:rPr>
              <a:t>1. صلاحية الوسيلة أو الأسلوب الفني الذي يتبع في الحصول على دليل الإثبات :</a:t>
            </a:r>
            <a:endParaRPr lang="en-US" sz="4000" dirty="0">
              <a:solidFill>
                <a:schemeClr val="bg1"/>
              </a:solidFill>
              <a:latin typeface="Arial" pitchFamily="34" charset="0"/>
              <a:cs typeface="Arial" pitchFamily="34" charset="0"/>
            </a:endParaRPr>
          </a:p>
        </p:txBody>
      </p:sp>
      <p:sp>
        <p:nvSpPr>
          <p:cNvPr id="3" name="Content Placeholder 2"/>
          <p:cNvSpPr>
            <a:spLocks noGrp="1"/>
          </p:cNvSpPr>
          <p:nvPr>
            <p:ph idx="1"/>
          </p:nvPr>
        </p:nvSpPr>
        <p:spPr>
          <a:xfrm>
            <a:off x="304800" y="1752600"/>
            <a:ext cx="8610600" cy="4525963"/>
          </a:xfrm>
          <a:solidFill>
            <a:srgbClr val="FF66FF"/>
          </a:solidFill>
        </p:spPr>
        <p:txBody>
          <a:bodyPr>
            <a:normAutofit fontScale="70000" lnSpcReduction="20000"/>
          </a:bodyPr>
          <a:lstStyle/>
          <a:p>
            <a:pPr marL="0" lvl="0" indent="0" algn="just" rtl="1">
              <a:buNone/>
              <a:tabLst>
                <a:tab pos="57150" algn="l"/>
              </a:tabLst>
            </a:pPr>
            <a:r>
              <a:rPr lang="ar-SA" sz="5400" b="1" dirty="0" smtClean="0">
                <a:latin typeface="Arial" pitchFamily="34" charset="0"/>
                <a:cs typeface="Arial" pitchFamily="34" charset="0"/>
              </a:rPr>
              <a:t>	تتباين الوسائل والأساليب الفنية بتباين أدلة وقرائن الإثبات، ولكل وسيلة أو أسلوب فني شروط ومقومات تقرر مدى صلاحيتها في الحصول على دليل الإثبات، فللجرد </a:t>
            </a:r>
            <a:r>
              <a:rPr lang="ar-SA" sz="5400" b="1" dirty="0" err="1" smtClean="0">
                <a:latin typeface="Arial" pitchFamily="34" charset="0"/>
                <a:cs typeface="Arial" pitchFamily="34" charset="0"/>
              </a:rPr>
              <a:t>الفعلى</a:t>
            </a:r>
            <a:r>
              <a:rPr lang="ar-SA" sz="5400" b="1" dirty="0" smtClean="0">
                <a:latin typeface="Arial" pitchFamily="34" charset="0"/>
                <a:cs typeface="Arial" pitchFamily="34" charset="0"/>
              </a:rPr>
              <a:t> أحكامه وقواعده وللمراجعة </a:t>
            </a:r>
            <a:r>
              <a:rPr lang="ar-SA" sz="5400" b="1" dirty="0" err="1" smtClean="0">
                <a:latin typeface="Arial" pitchFamily="34" charset="0"/>
                <a:cs typeface="Arial" pitchFamily="34" charset="0"/>
              </a:rPr>
              <a:t>المستندية</a:t>
            </a:r>
            <a:r>
              <a:rPr lang="ar-SA" sz="5400" b="1" dirty="0" smtClean="0">
                <a:latin typeface="Arial" pitchFamily="34" charset="0"/>
                <a:cs typeface="Arial" pitchFamily="34" charset="0"/>
              </a:rPr>
              <a:t> مقوماتها وأسسها، </a:t>
            </a:r>
            <a:r>
              <a:rPr lang="ar-SA" sz="5400" b="1" dirty="0" err="1" smtClean="0">
                <a:latin typeface="Arial" pitchFamily="34" charset="0"/>
                <a:cs typeface="Arial" pitchFamily="34" charset="0"/>
              </a:rPr>
              <a:t>فاذا</a:t>
            </a:r>
            <a:r>
              <a:rPr lang="ar-SA" sz="5400" b="1" dirty="0" smtClean="0">
                <a:latin typeface="Arial" pitchFamily="34" charset="0"/>
                <a:cs typeface="Arial" pitchFamily="34" charset="0"/>
              </a:rPr>
              <a:t> لم تتوافر هذه الأحكام والقواعد والمقومات </a:t>
            </a:r>
            <a:r>
              <a:rPr lang="ar-SA" sz="5400" b="1" dirty="0" err="1" smtClean="0">
                <a:latin typeface="Arial" pitchFamily="34" charset="0"/>
                <a:cs typeface="Arial" pitchFamily="34" charset="0"/>
              </a:rPr>
              <a:t>والاسس</a:t>
            </a:r>
            <a:r>
              <a:rPr lang="ar-SA" sz="5400" b="1" dirty="0" smtClean="0">
                <a:latin typeface="Arial" pitchFamily="34" charset="0"/>
                <a:cs typeface="Arial" pitchFamily="34" charset="0"/>
              </a:rPr>
              <a:t> في الوسائل أو الأساليب الفنية المستخدمة للحصول على الأدلة أو القرائن فقدت هذه الأدلة والقرائن حجيتها وقوتها.</a:t>
            </a:r>
            <a:endParaRPr lang="en-US" sz="6000" b="1" dirty="0">
              <a:latin typeface="Arial" pitchFamily="34" charset="0"/>
              <a:cs typeface="Arial" pitchFamily="34" charset="0"/>
            </a:endParaRPr>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grpId="0" nodeType="after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anim calcmode="lin" valueType="num">
                                      <p:cBhvr>
                                        <p:cTn id="8" dur="500" fill="hold"/>
                                        <p:tgtEl>
                                          <p:spTgt spid="3">
                                            <p:txEl>
                                              <p:pRg st="0" end="0"/>
                                            </p:txEl>
                                          </p:spTgt>
                                        </p:tgtEl>
                                        <p:attrNameLst>
                                          <p:attrName>ppt_x</p:attrName>
                                        </p:attrNameLst>
                                      </p:cBhvr>
                                      <p:tavLst>
                                        <p:tav tm="0">
                                          <p:val>
                                            <p:strVal val="#ppt_x-.1"/>
                                          </p:val>
                                        </p:tav>
                                        <p:tav tm="100000">
                                          <p:val>
                                            <p:strVal val="#ppt_x"/>
                                          </p:val>
                                        </p:tav>
                                      </p:tavLst>
                                    </p:anim>
                                    <p:anim calcmode="lin" valueType="num">
                                      <p:cBhvr>
                                        <p:cTn id="9"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71600"/>
          </a:xfrm>
          <a:solidFill>
            <a:schemeClr val="tx1"/>
          </a:solidFill>
          <a:scene3d>
            <a:camera prst="orthographicFront"/>
            <a:lightRig rig="threePt" dir="t"/>
          </a:scene3d>
          <a:sp3d>
            <a:bevelT w="114300" prst="artDeco"/>
          </a:sp3d>
        </p:spPr>
        <p:txBody>
          <a:bodyPr>
            <a:normAutofit/>
          </a:bodyPr>
          <a:lstStyle/>
          <a:p>
            <a:pPr algn="r" rtl="1"/>
            <a:r>
              <a:rPr lang="ar-SA" sz="4000" dirty="0" smtClean="0">
                <a:solidFill>
                  <a:schemeClr val="bg1"/>
                </a:solidFill>
              </a:rPr>
              <a:t>2. مدي توافر الثقة في مصدر الدليل</a:t>
            </a:r>
            <a:endParaRPr lang="en-US" sz="4000" dirty="0">
              <a:solidFill>
                <a:schemeClr val="bg1"/>
              </a:solidFill>
            </a:endParaRPr>
          </a:p>
        </p:txBody>
      </p:sp>
      <p:sp>
        <p:nvSpPr>
          <p:cNvPr id="3" name="Content Placeholder 2"/>
          <p:cNvSpPr>
            <a:spLocks noGrp="1"/>
          </p:cNvSpPr>
          <p:nvPr>
            <p:ph idx="1"/>
          </p:nvPr>
        </p:nvSpPr>
        <p:spPr>
          <a:xfrm>
            <a:off x="304800" y="1752600"/>
            <a:ext cx="8610600" cy="4525963"/>
          </a:xfrm>
          <a:solidFill>
            <a:schemeClr val="bg1"/>
          </a:solidFill>
        </p:spPr>
        <p:txBody>
          <a:bodyPr>
            <a:normAutofit/>
          </a:bodyPr>
          <a:lstStyle/>
          <a:p>
            <a:pPr marL="0" lvl="0" indent="0" algn="just" rtl="1">
              <a:buNone/>
              <a:tabLst>
                <a:tab pos="57150" algn="l"/>
              </a:tabLst>
            </a:pPr>
            <a:r>
              <a:rPr lang="ar-SA" sz="6000" b="1" dirty="0" smtClean="0">
                <a:latin typeface="Sakkal Majalla" pitchFamily="2" charset="-78"/>
                <a:cs typeface="Sakkal Majalla" pitchFamily="2" charset="-78"/>
              </a:rPr>
              <a:t>	</a:t>
            </a:r>
            <a:r>
              <a:rPr lang="ar-SA" sz="4800" b="1" dirty="0" smtClean="0">
                <a:latin typeface="Sakkal Majalla" pitchFamily="2" charset="-78"/>
                <a:cs typeface="Sakkal Majalla" pitchFamily="2" charset="-78"/>
              </a:rPr>
              <a:t>تلعب درجة الثقة في مصدر الدليل دوراً هاماً في مدى قناعة مراجع الحسابات بالدليل، فالأدلة التي يتم الحصول عليها من مصادر خارج المنشأة محل المراجعة </a:t>
            </a:r>
            <a:r>
              <a:rPr lang="ar-SA" sz="4800" b="1" dirty="0" err="1" smtClean="0">
                <a:latin typeface="Sakkal Majalla" pitchFamily="2" charset="-78"/>
                <a:cs typeface="Sakkal Majalla" pitchFamily="2" charset="-78"/>
              </a:rPr>
              <a:t>و</a:t>
            </a:r>
            <a:r>
              <a:rPr lang="ar-SA" sz="4800" b="1" dirty="0" smtClean="0">
                <a:latin typeface="Sakkal Majalla" pitchFamily="2" charset="-78"/>
                <a:cs typeface="Sakkal Majalla" pitchFamily="2" charset="-78"/>
              </a:rPr>
              <a:t> تعد أكثر حجية من تلك الأدلة </a:t>
            </a:r>
            <a:r>
              <a:rPr lang="ar-SA" sz="4800" b="1" dirty="0" err="1" smtClean="0">
                <a:latin typeface="Sakkal Majalla" pitchFamily="2" charset="-78"/>
                <a:cs typeface="Sakkal Majalla" pitchFamily="2" charset="-78"/>
              </a:rPr>
              <a:t>التى</a:t>
            </a:r>
            <a:r>
              <a:rPr lang="ar-SA" sz="4800" b="1" dirty="0" smtClean="0">
                <a:latin typeface="Sakkal Majalla" pitchFamily="2" charset="-78"/>
                <a:cs typeface="Sakkal Majalla" pitchFamily="2" charset="-78"/>
              </a:rPr>
              <a:t> يتم الحصول عليها من داخل المشروع.</a:t>
            </a:r>
            <a:endParaRPr lang="en-US" sz="6600" b="1" dirty="0">
              <a:latin typeface="Sakkal Majalla" pitchFamily="2" charset="-78"/>
              <a:cs typeface="Sakkal Majalla" pitchFamily="2" charset="-78"/>
            </a:endParaRPr>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grpId="0" nodeType="afterEffect">
                                  <p:stCondLst>
                                    <p:cond delay="0"/>
                                  </p:stCondLst>
                                  <p:iterate type="lt">
                                    <p:tmPct val="10000"/>
                                  </p:iterate>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1"/>
                                          </p:val>
                                        </p:tav>
                                        <p:tav tm="100000">
                                          <p:val>
                                            <p:strVal val="#ppt_x"/>
                                          </p:val>
                                        </p:tav>
                                      </p:tavLst>
                                    </p:anim>
                                    <p:anim calcmode="lin" valueType="num">
                                      <p:cBhvr>
                                        <p:cTn id="9" dur="500" fill="hold"/>
                                        <p:tgtEl>
                                          <p:spTgt spid="3">
                                            <p:bg/>
                                          </p:spTgt>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0" presetClass="entr" presetSubtype="0" fill="hold" grpId="0" nodeType="clickEffect">
                                  <p:stCondLst>
                                    <p:cond delay="0"/>
                                  </p:stCondLst>
                                  <p:iterate type="lt">
                                    <p:tmPct val="10000"/>
                                  </p:iterate>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500"/>
                                        <p:tgtEl>
                                          <p:spTgt spid="3">
                                            <p:txEl>
                                              <p:pRg st="0" end="0"/>
                                            </p:txEl>
                                          </p:spTgt>
                                        </p:tgtEl>
                                      </p:cBhvr>
                                    </p:animEffect>
                                    <p:anim calcmode="lin" valueType="num">
                                      <p:cBhvr>
                                        <p:cTn id="15" dur="500" fill="hold"/>
                                        <p:tgtEl>
                                          <p:spTgt spid="3">
                                            <p:txEl>
                                              <p:pRg st="0" end="0"/>
                                            </p:txEl>
                                          </p:spTgt>
                                        </p:tgtEl>
                                        <p:attrNameLst>
                                          <p:attrName>ppt_x</p:attrName>
                                        </p:attrNameLst>
                                      </p:cBhvr>
                                      <p:tavLst>
                                        <p:tav tm="0">
                                          <p:val>
                                            <p:strVal val="#ppt_x-.1"/>
                                          </p:val>
                                        </p:tav>
                                        <p:tav tm="100000">
                                          <p:val>
                                            <p:strVal val="#ppt_x"/>
                                          </p:val>
                                        </p:tav>
                                      </p:tavLst>
                                    </p:anim>
                                    <p:anim calcmode="lin" valueType="num">
                                      <p:cBhvr>
                                        <p:cTn id="16"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71600"/>
          </a:xfrm>
          <a:solidFill>
            <a:schemeClr val="tx1"/>
          </a:solidFill>
          <a:scene3d>
            <a:camera prst="orthographicFront"/>
            <a:lightRig rig="threePt" dir="t"/>
          </a:scene3d>
          <a:sp3d>
            <a:bevelT w="114300" prst="artDeco"/>
          </a:sp3d>
        </p:spPr>
        <p:txBody>
          <a:bodyPr>
            <a:normAutofit/>
          </a:bodyPr>
          <a:lstStyle/>
          <a:p>
            <a:pPr algn="r" rtl="1"/>
            <a:r>
              <a:rPr lang="ar-SA" sz="4000" dirty="0" smtClean="0"/>
              <a:t>3. نوعية أو طبيعة الدليل</a:t>
            </a:r>
            <a:endParaRPr lang="en-US" sz="4000" dirty="0"/>
          </a:p>
        </p:txBody>
      </p:sp>
      <p:sp>
        <p:nvSpPr>
          <p:cNvPr id="3" name="Content Placeholder 2"/>
          <p:cNvSpPr>
            <a:spLocks noGrp="1"/>
          </p:cNvSpPr>
          <p:nvPr>
            <p:ph idx="1"/>
          </p:nvPr>
        </p:nvSpPr>
        <p:spPr>
          <a:xfrm>
            <a:off x="304800" y="1752600"/>
            <a:ext cx="8610600" cy="4525963"/>
          </a:xfrm>
          <a:solidFill>
            <a:schemeClr val="bg1"/>
          </a:solidFill>
        </p:spPr>
        <p:txBody>
          <a:bodyPr>
            <a:normAutofit fontScale="92500" lnSpcReduction="20000"/>
          </a:bodyPr>
          <a:lstStyle/>
          <a:p>
            <a:pPr marL="0" lvl="0" indent="0" algn="just" rtl="1">
              <a:buNone/>
              <a:tabLst>
                <a:tab pos="57150" algn="l"/>
              </a:tabLst>
            </a:pPr>
            <a:r>
              <a:rPr lang="ar-SA" sz="6000" b="1" dirty="0" smtClean="0">
                <a:latin typeface="Sakkal Majalla" pitchFamily="2" charset="-78"/>
                <a:cs typeface="Sakkal Majalla" pitchFamily="2" charset="-78"/>
              </a:rPr>
              <a:t>	</a:t>
            </a:r>
            <a:r>
              <a:rPr lang="ar-SA" sz="4800" b="1" dirty="0" smtClean="0">
                <a:latin typeface="Sakkal Majalla" pitchFamily="2" charset="-78"/>
                <a:cs typeface="Sakkal Majalla" pitchFamily="2" charset="-78"/>
              </a:rPr>
              <a:t>يقصد بذلك مدى </a:t>
            </a:r>
            <a:r>
              <a:rPr lang="ar-SA" sz="4800" b="1" dirty="0" err="1" smtClean="0">
                <a:latin typeface="Sakkal Majalla" pitchFamily="2" charset="-78"/>
                <a:cs typeface="Sakkal Majalla" pitchFamily="2" charset="-78"/>
              </a:rPr>
              <a:t>إعتماد</a:t>
            </a:r>
            <a:r>
              <a:rPr lang="ar-SA" sz="4800" b="1" dirty="0" smtClean="0">
                <a:latin typeface="Sakkal Majalla" pitchFamily="2" charset="-78"/>
                <a:cs typeface="Sakkal Majalla" pitchFamily="2" charset="-78"/>
              </a:rPr>
              <a:t> الدليل على تفسير ورأي مراجع الحسابات، وهناك نجد الدليل الإيجابي الذي لا يتحمل التأويل ومن أمثلة الأدلة الايجابية الوجود </a:t>
            </a:r>
            <a:r>
              <a:rPr lang="ar-SA" sz="4800" b="1" dirty="0" err="1" smtClean="0">
                <a:latin typeface="Sakkal Majalla" pitchFamily="2" charset="-78"/>
                <a:cs typeface="Sakkal Majalla" pitchFamily="2" charset="-78"/>
              </a:rPr>
              <a:t>الفعلى</a:t>
            </a:r>
            <a:r>
              <a:rPr lang="ar-SA" sz="4800" b="1" dirty="0" smtClean="0">
                <a:latin typeface="Sakkal Majalla" pitchFamily="2" charset="-78"/>
                <a:cs typeface="Sakkal Majalla" pitchFamily="2" charset="-78"/>
              </a:rPr>
              <a:t> </a:t>
            </a:r>
            <a:r>
              <a:rPr lang="ar-SA" sz="4800" b="1" dirty="0" err="1" smtClean="0">
                <a:latin typeface="Sakkal Majalla" pitchFamily="2" charset="-78"/>
                <a:cs typeface="Sakkal Majalla" pitchFamily="2" charset="-78"/>
              </a:rPr>
              <a:t>للاصول</a:t>
            </a:r>
            <a:r>
              <a:rPr lang="ar-SA" sz="4800" b="1" dirty="0" smtClean="0">
                <a:latin typeface="Sakkal Majalla" pitchFamily="2" charset="-78"/>
                <a:cs typeface="Sakkal Majalla" pitchFamily="2" charset="-78"/>
              </a:rPr>
              <a:t>، كما نجد الدليل غير محدد الدلالة </a:t>
            </a:r>
            <a:r>
              <a:rPr lang="ar-SA" sz="4800" b="1" dirty="0" err="1" smtClean="0">
                <a:latin typeface="Sakkal Majalla" pitchFamily="2" charset="-78"/>
                <a:cs typeface="Sakkal Majalla" pitchFamily="2" charset="-78"/>
              </a:rPr>
              <a:t>التى</a:t>
            </a:r>
            <a:r>
              <a:rPr lang="ar-SA" sz="4800" b="1" dirty="0" smtClean="0">
                <a:latin typeface="Sakkal Majalla" pitchFamily="2" charset="-78"/>
                <a:cs typeface="Sakkal Majalla" pitchFamily="2" charset="-78"/>
              </a:rPr>
              <a:t> يحصل عليها عند فحصه لنظام المراقبة الداخلية أو من الاستفسارات </a:t>
            </a:r>
            <a:r>
              <a:rPr lang="ar-SA" sz="4800" b="1" dirty="0" err="1" smtClean="0">
                <a:latin typeface="Sakkal Majalla" pitchFamily="2" charset="-78"/>
                <a:cs typeface="Sakkal Majalla" pitchFamily="2" charset="-78"/>
              </a:rPr>
              <a:t>التى</a:t>
            </a:r>
            <a:r>
              <a:rPr lang="ar-SA" sz="4800" b="1" dirty="0" smtClean="0">
                <a:latin typeface="Sakkal Majalla" pitchFamily="2" charset="-78"/>
                <a:cs typeface="Sakkal Majalla" pitchFamily="2" charset="-78"/>
              </a:rPr>
              <a:t> يحصل عليها من الإدارة ..</a:t>
            </a:r>
            <a:endParaRPr lang="en-US" sz="6600" b="1" dirty="0">
              <a:latin typeface="Sakkal Majalla" pitchFamily="2" charset="-78"/>
              <a:cs typeface="Sakkal Majalla" pitchFamily="2" charset="-78"/>
            </a:endParaRPr>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grpId="0" nodeType="afterEffect">
                                  <p:stCondLst>
                                    <p:cond delay="0"/>
                                  </p:stCondLst>
                                  <p:iterate type="lt">
                                    <p:tmPct val="10000"/>
                                  </p:iterate>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1"/>
                                          </p:val>
                                        </p:tav>
                                        <p:tav tm="100000">
                                          <p:val>
                                            <p:strVal val="#ppt_x"/>
                                          </p:val>
                                        </p:tav>
                                      </p:tavLst>
                                    </p:anim>
                                    <p:anim calcmode="lin" valueType="num">
                                      <p:cBhvr>
                                        <p:cTn id="9" dur="500" fill="hold"/>
                                        <p:tgtEl>
                                          <p:spTgt spid="3">
                                            <p:bg/>
                                          </p:spTgt>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0" presetClass="entr" presetSubtype="0" fill="hold" grpId="0" nodeType="clickEffect">
                                  <p:stCondLst>
                                    <p:cond delay="0"/>
                                  </p:stCondLst>
                                  <p:iterate type="lt">
                                    <p:tmPct val="10000"/>
                                  </p:iterate>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500"/>
                                        <p:tgtEl>
                                          <p:spTgt spid="3">
                                            <p:txEl>
                                              <p:pRg st="0" end="0"/>
                                            </p:txEl>
                                          </p:spTgt>
                                        </p:tgtEl>
                                      </p:cBhvr>
                                    </p:animEffect>
                                    <p:anim calcmode="lin" valueType="num">
                                      <p:cBhvr>
                                        <p:cTn id="15" dur="500" fill="hold"/>
                                        <p:tgtEl>
                                          <p:spTgt spid="3">
                                            <p:txEl>
                                              <p:pRg st="0" end="0"/>
                                            </p:txEl>
                                          </p:spTgt>
                                        </p:tgtEl>
                                        <p:attrNameLst>
                                          <p:attrName>ppt_x</p:attrName>
                                        </p:attrNameLst>
                                      </p:cBhvr>
                                      <p:tavLst>
                                        <p:tav tm="0">
                                          <p:val>
                                            <p:strVal val="#ppt_x-.1"/>
                                          </p:val>
                                        </p:tav>
                                        <p:tav tm="100000">
                                          <p:val>
                                            <p:strVal val="#ppt_x"/>
                                          </p:val>
                                        </p:tav>
                                      </p:tavLst>
                                    </p:anim>
                                    <p:anim calcmode="lin" valueType="num">
                                      <p:cBhvr>
                                        <p:cTn id="16"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71600"/>
          </a:xfrm>
          <a:solidFill>
            <a:schemeClr val="tx1"/>
          </a:solidFill>
          <a:scene3d>
            <a:camera prst="orthographicFront"/>
            <a:lightRig rig="threePt" dir="t"/>
          </a:scene3d>
          <a:sp3d>
            <a:bevelT w="114300" prst="artDeco"/>
          </a:sp3d>
        </p:spPr>
        <p:txBody>
          <a:bodyPr>
            <a:normAutofit/>
          </a:bodyPr>
          <a:lstStyle/>
          <a:p>
            <a:pPr algn="r" rtl="1"/>
            <a:r>
              <a:rPr lang="ar-SA" sz="4000" dirty="0" smtClean="0"/>
              <a:t>4. كيفية الحصول على الدليل:</a:t>
            </a:r>
            <a:endParaRPr lang="en-US" sz="4000" dirty="0"/>
          </a:p>
        </p:txBody>
      </p:sp>
      <p:sp>
        <p:nvSpPr>
          <p:cNvPr id="3" name="Content Placeholder 2"/>
          <p:cNvSpPr>
            <a:spLocks noGrp="1"/>
          </p:cNvSpPr>
          <p:nvPr>
            <p:ph idx="1"/>
          </p:nvPr>
        </p:nvSpPr>
        <p:spPr>
          <a:xfrm>
            <a:off x="304800" y="1752600"/>
            <a:ext cx="8610600" cy="4525963"/>
          </a:xfrm>
          <a:solidFill>
            <a:schemeClr val="bg1"/>
          </a:solidFill>
        </p:spPr>
        <p:txBody>
          <a:bodyPr>
            <a:normAutofit fontScale="92500"/>
          </a:bodyPr>
          <a:lstStyle/>
          <a:p>
            <a:pPr marL="0" indent="0" algn="just" rtl="1">
              <a:buNone/>
              <a:tabLst>
                <a:tab pos="57150" algn="l"/>
              </a:tabLst>
            </a:pPr>
            <a:r>
              <a:rPr lang="ar-SA" sz="6000" b="1" dirty="0" smtClean="0">
                <a:latin typeface="Sakkal Majalla" pitchFamily="2" charset="-78"/>
                <a:cs typeface="Sakkal Majalla" pitchFamily="2" charset="-78"/>
              </a:rPr>
              <a:t>	</a:t>
            </a:r>
            <a:r>
              <a:rPr lang="ar-SA" sz="4800" b="1" dirty="0" smtClean="0">
                <a:latin typeface="Sakkal Majalla" pitchFamily="2" charset="-78"/>
                <a:cs typeface="Sakkal Majalla" pitchFamily="2" charset="-78"/>
              </a:rPr>
              <a:t> قد يحصل مراجع الحسابات على الدليل بنفسه أو بواسطة أحد مساعديه، كما قد يحصل عليه من أحد مسئولي المنشأة محل المراجعة، وبديهة فإن الأدلة </a:t>
            </a:r>
            <a:r>
              <a:rPr lang="ar-SA" sz="4800" b="1" dirty="0" err="1" smtClean="0">
                <a:latin typeface="Sakkal Majalla" pitchFamily="2" charset="-78"/>
                <a:cs typeface="Sakkal Majalla" pitchFamily="2" charset="-78"/>
              </a:rPr>
              <a:t>التى</a:t>
            </a:r>
            <a:r>
              <a:rPr lang="ar-SA" sz="4800" b="1" dirty="0" smtClean="0">
                <a:latin typeface="Sakkal Majalla" pitchFamily="2" charset="-78"/>
                <a:cs typeface="Sakkal Majalla" pitchFamily="2" charset="-78"/>
              </a:rPr>
              <a:t> حصل عليها مراجع الحسابات أو معاونوه تعتبر أكثر حجية من تلك </a:t>
            </a:r>
            <a:r>
              <a:rPr lang="ar-SA" sz="4800" b="1" dirty="0" err="1" smtClean="0">
                <a:latin typeface="Sakkal Majalla" pitchFamily="2" charset="-78"/>
                <a:cs typeface="Sakkal Majalla" pitchFamily="2" charset="-78"/>
              </a:rPr>
              <a:t>التى</a:t>
            </a:r>
            <a:r>
              <a:rPr lang="ar-SA" sz="4800" b="1" dirty="0" smtClean="0">
                <a:latin typeface="Sakkal Majalla" pitchFamily="2" charset="-78"/>
                <a:cs typeface="Sakkal Majalla" pitchFamily="2" charset="-78"/>
              </a:rPr>
              <a:t> يحصل عليها من غيرهم خاصة إدارة المشروع. </a:t>
            </a:r>
            <a:endParaRPr lang="en-US" sz="4800" b="1" dirty="0" smtClean="0">
              <a:latin typeface="Sakkal Majalla" pitchFamily="2" charset="-78"/>
              <a:cs typeface="Sakkal Majalla" pitchFamily="2" charset="-78"/>
            </a:endParaRPr>
          </a:p>
          <a:p>
            <a:pPr marL="0" lvl="0" indent="0" algn="just" rtl="1">
              <a:buNone/>
              <a:tabLst>
                <a:tab pos="57150" algn="l"/>
              </a:tabLst>
            </a:pPr>
            <a:endParaRPr lang="en-US" sz="6600" b="1" dirty="0">
              <a:latin typeface="Sakkal Majalla" pitchFamily="2" charset="-78"/>
              <a:cs typeface="Sakkal Majalla" pitchFamily="2" charset="-78"/>
            </a:endParaRPr>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grpId="0" nodeType="afterEffect">
                                  <p:stCondLst>
                                    <p:cond delay="0"/>
                                  </p:stCondLst>
                                  <p:iterate type="lt">
                                    <p:tmPct val="10000"/>
                                  </p:iterate>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1"/>
                                          </p:val>
                                        </p:tav>
                                        <p:tav tm="100000">
                                          <p:val>
                                            <p:strVal val="#ppt_x"/>
                                          </p:val>
                                        </p:tav>
                                      </p:tavLst>
                                    </p:anim>
                                    <p:anim calcmode="lin" valueType="num">
                                      <p:cBhvr>
                                        <p:cTn id="9" dur="500" fill="hold"/>
                                        <p:tgtEl>
                                          <p:spTgt spid="3">
                                            <p:bg/>
                                          </p:spTgt>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0" presetClass="entr" presetSubtype="0" fill="hold" grpId="0" nodeType="clickEffect">
                                  <p:stCondLst>
                                    <p:cond delay="0"/>
                                  </p:stCondLst>
                                  <p:iterate type="lt">
                                    <p:tmPct val="10000"/>
                                  </p:iterate>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500"/>
                                        <p:tgtEl>
                                          <p:spTgt spid="3">
                                            <p:txEl>
                                              <p:pRg st="0" end="0"/>
                                            </p:txEl>
                                          </p:spTgt>
                                        </p:tgtEl>
                                      </p:cBhvr>
                                    </p:animEffect>
                                    <p:anim calcmode="lin" valueType="num">
                                      <p:cBhvr>
                                        <p:cTn id="15" dur="500" fill="hold"/>
                                        <p:tgtEl>
                                          <p:spTgt spid="3">
                                            <p:txEl>
                                              <p:pRg st="0" end="0"/>
                                            </p:txEl>
                                          </p:spTgt>
                                        </p:tgtEl>
                                        <p:attrNameLst>
                                          <p:attrName>ppt_x</p:attrName>
                                        </p:attrNameLst>
                                      </p:cBhvr>
                                      <p:tavLst>
                                        <p:tav tm="0">
                                          <p:val>
                                            <p:strVal val="#ppt_x-.1"/>
                                          </p:val>
                                        </p:tav>
                                        <p:tav tm="100000">
                                          <p:val>
                                            <p:strVal val="#ppt_x"/>
                                          </p:val>
                                        </p:tav>
                                      </p:tavLst>
                                    </p:anim>
                                    <p:anim calcmode="lin" valueType="num">
                                      <p:cBhvr>
                                        <p:cTn id="16"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71600"/>
          </a:xfrm>
          <a:solidFill>
            <a:schemeClr val="tx1"/>
          </a:solidFill>
          <a:scene3d>
            <a:camera prst="orthographicFront"/>
            <a:lightRig rig="threePt" dir="t"/>
          </a:scene3d>
          <a:sp3d>
            <a:bevelT w="114300" prst="artDeco"/>
          </a:sp3d>
        </p:spPr>
        <p:txBody>
          <a:bodyPr>
            <a:normAutofit/>
          </a:bodyPr>
          <a:lstStyle/>
          <a:p>
            <a:pPr algn="r" rtl="1"/>
            <a:r>
              <a:rPr lang="ar-SA" sz="4000" dirty="0" smtClean="0">
                <a:latin typeface="Sakkal Majalla" pitchFamily="2" charset="-78"/>
                <a:cs typeface="Sakkal Majalla" pitchFamily="2" charset="-78"/>
              </a:rPr>
              <a:t> </a:t>
            </a:r>
            <a:r>
              <a:rPr lang="ar-SA" sz="4000" dirty="0" smtClean="0"/>
              <a:t>5. مدى علاقة الدليل بالعنصر محل الفحص:</a:t>
            </a:r>
            <a:endParaRPr lang="en-US" sz="4000" dirty="0"/>
          </a:p>
        </p:txBody>
      </p:sp>
      <p:sp>
        <p:nvSpPr>
          <p:cNvPr id="3" name="Content Placeholder 2"/>
          <p:cNvSpPr>
            <a:spLocks noGrp="1"/>
          </p:cNvSpPr>
          <p:nvPr>
            <p:ph idx="1"/>
          </p:nvPr>
        </p:nvSpPr>
        <p:spPr>
          <a:xfrm>
            <a:off x="304800" y="1752600"/>
            <a:ext cx="8610600" cy="4525963"/>
          </a:xfrm>
          <a:solidFill>
            <a:schemeClr val="bg1"/>
          </a:solidFill>
        </p:spPr>
        <p:txBody>
          <a:bodyPr>
            <a:normAutofit/>
          </a:bodyPr>
          <a:lstStyle/>
          <a:p>
            <a:pPr marL="114300" indent="4763" algn="just" rtl="1">
              <a:buNone/>
            </a:pPr>
            <a:r>
              <a:rPr lang="ar-SA" sz="4800" b="1" dirty="0" smtClean="0">
                <a:latin typeface="Sakkal Majalla" pitchFamily="2" charset="-78"/>
                <a:cs typeface="Sakkal Majalla" pitchFamily="2" charset="-78"/>
              </a:rPr>
              <a:t>فكلما كان دليل الإثبات في المراجعة يرتبط ارتباطاً وثيقاً بالعنصر أو البند محل الفحص كان أقوي في دلالته ودرجة الاعتماد عليه كأساس لإبداء الرأي .</a:t>
            </a:r>
            <a:endParaRPr lang="en-US" sz="4800" b="1" dirty="0" smtClean="0">
              <a:latin typeface="Sakkal Majalla" pitchFamily="2" charset="-78"/>
              <a:cs typeface="Sakkal Majalla" pitchFamily="2" charset="-78"/>
            </a:endParaRPr>
          </a:p>
          <a:p>
            <a:pPr marL="0" indent="0" algn="just" rtl="1">
              <a:buNone/>
              <a:tabLst>
                <a:tab pos="57150" algn="l"/>
              </a:tabLst>
            </a:pPr>
            <a:endParaRPr lang="en-US" sz="4800" b="1" dirty="0" smtClean="0">
              <a:latin typeface="Sakkal Majalla" pitchFamily="2" charset="-78"/>
              <a:cs typeface="Sakkal Majalla" pitchFamily="2" charset="-78"/>
            </a:endParaRPr>
          </a:p>
          <a:p>
            <a:pPr marL="0" lvl="0" indent="0" algn="just" rtl="1">
              <a:buNone/>
              <a:tabLst>
                <a:tab pos="57150" algn="l"/>
              </a:tabLst>
            </a:pPr>
            <a:endParaRPr lang="en-US" sz="6600" b="1" dirty="0">
              <a:latin typeface="Sakkal Majalla" pitchFamily="2" charset="-78"/>
              <a:cs typeface="Sakkal Majalla" pitchFamily="2" charset="-78"/>
            </a:endParaRPr>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grpId="0" nodeType="afterEffect">
                                  <p:stCondLst>
                                    <p:cond delay="0"/>
                                  </p:stCondLst>
                                  <p:iterate type="lt">
                                    <p:tmPct val="10000"/>
                                  </p:iterate>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1"/>
                                          </p:val>
                                        </p:tav>
                                        <p:tav tm="100000">
                                          <p:val>
                                            <p:strVal val="#ppt_x"/>
                                          </p:val>
                                        </p:tav>
                                      </p:tavLst>
                                    </p:anim>
                                    <p:anim calcmode="lin" valueType="num">
                                      <p:cBhvr>
                                        <p:cTn id="9" dur="500" fill="hold"/>
                                        <p:tgtEl>
                                          <p:spTgt spid="3">
                                            <p:bg/>
                                          </p:spTgt>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0" presetClass="entr" presetSubtype="0" fill="hold" grpId="0" nodeType="clickEffect">
                                  <p:stCondLst>
                                    <p:cond delay="0"/>
                                  </p:stCondLst>
                                  <p:iterate type="lt">
                                    <p:tmPct val="10000"/>
                                  </p:iterate>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500"/>
                                        <p:tgtEl>
                                          <p:spTgt spid="3">
                                            <p:txEl>
                                              <p:pRg st="0" end="0"/>
                                            </p:txEl>
                                          </p:spTgt>
                                        </p:tgtEl>
                                      </p:cBhvr>
                                    </p:animEffect>
                                    <p:anim calcmode="lin" valueType="num">
                                      <p:cBhvr>
                                        <p:cTn id="15" dur="500" fill="hold"/>
                                        <p:tgtEl>
                                          <p:spTgt spid="3">
                                            <p:txEl>
                                              <p:pRg st="0" end="0"/>
                                            </p:txEl>
                                          </p:spTgt>
                                        </p:tgtEl>
                                        <p:attrNameLst>
                                          <p:attrName>ppt_x</p:attrName>
                                        </p:attrNameLst>
                                      </p:cBhvr>
                                      <p:tavLst>
                                        <p:tav tm="0">
                                          <p:val>
                                            <p:strVal val="#ppt_x-.1"/>
                                          </p:val>
                                        </p:tav>
                                        <p:tav tm="100000">
                                          <p:val>
                                            <p:strVal val="#ppt_x"/>
                                          </p:val>
                                        </p:tav>
                                      </p:tavLst>
                                    </p:anim>
                                    <p:anim calcmode="lin" valueType="num">
                                      <p:cBhvr>
                                        <p:cTn id="16"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71600"/>
          </a:xfrm>
          <a:solidFill>
            <a:schemeClr val="tx1"/>
          </a:solidFill>
          <a:scene3d>
            <a:camera prst="orthographicFront"/>
            <a:lightRig rig="threePt" dir="t"/>
          </a:scene3d>
          <a:sp3d>
            <a:bevelT w="114300" prst="artDeco"/>
          </a:sp3d>
        </p:spPr>
        <p:txBody>
          <a:bodyPr>
            <a:normAutofit/>
          </a:bodyPr>
          <a:lstStyle/>
          <a:p>
            <a:pPr algn="r" rtl="1"/>
            <a:r>
              <a:rPr lang="ar-SA" sz="4000" dirty="0" smtClean="0"/>
              <a:t>6. توقيت الحصول على الدليل</a:t>
            </a:r>
            <a:endParaRPr lang="en-US" sz="4000" dirty="0"/>
          </a:p>
        </p:txBody>
      </p:sp>
      <p:sp>
        <p:nvSpPr>
          <p:cNvPr id="3" name="Content Placeholder 2"/>
          <p:cNvSpPr>
            <a:spLocks noGrp="1"/>
          </p:cNvSpPr>
          <p:nvPr>
            <p:ph idx="1"/>
          </p:nvPr>
        </p:nvSpPr>
        <p:spPr>
          <a:xfrm>
            <a:off x="304800" y="1447800"/>
            <a:ext cx="8610600" cy="5029200"/>
          </a:xfrm>
          <a:solidFill>
            <a:schemeClr val="bg1"/>
          </a:solidFill>
        </p:spPr>
        <p:txBody>
          <a:bodyPr>
            <a:noAutofit/>
          </a:bodyPr>
          <a:lstStyle/>
          <a:p>
            <a:pPr marL="57150" indent="61913" algn="just" rtl="1">
              <a:buNone/>
            </a:pPr>
            <a:r>
              <a:rPr lang="ar-SA" sz="4000" b="1" dirty="0" smtClean="0">
                <a:latin typeface="Sakkal Majalla" pitchFamily="2" charset="-78"/>
                <a:cs typeface="Sakkal Majalla" pitchFamily="2" charset="-78"/>
              </a:rPr>
              <a:t>إن اختيار التوقيت المناسب للحصول على الدليل يمثل عنصراً هاماً فقد يكون الدليل ذا علاقة وثيقة بالعنصر محل الفحص إلا أن التوقيت غير المناسب قد يفقده حجيته كدليل إثبات, فعلى سبيل المثال فإن الجرد </a:t>
            </a:r>
            <a:r>
              <a:rPr lang="ar-SA" sz="4000" b="1" dirty="0" err="1" smtClean="0">
                <a:latin typeface="Sakkal Majalla" pitchFamily="2" charset="-78"/>
                <a:cs typeface="Sakkal Majalla" pitchFamily="2" charset="-78"/>
              </a:rPr>
              <a:t>الفعلى</a:t>
            </a:r>
            <a:r>
              <a:rPr lang="ar-SA" sz="4000" b="1" dirty="0" smtClean="0">
                <a:latin typeface="Sakkal Majalla" pitchFamily="2" charset="-78"/>
                <a:cs typeface="Sakkal Majalla" pitchFamily="2" charset="-78"/>
              </a:rPr>
              <a:t> لخزائن النقدية هو قرينه أو دليل الوجود </a:t>
            </a:r>
            <a:r>
              <a:rPr lang="ar-SA" sz="4000" b="1" dirty="0" err="1" smtClean="0">
                <a:latin typeface="Sakkal Majalla" pitchFamily="2" charset="-78"/>
                <a:cs typeface="Sakkal Majalla" pitchFamily="2" charset="-78"/>
              </a:rPr>
              <a:t>الفعلى</a:t>
            </a:r>
            <a:r>
              <a:rPr lang="ar-SA" sz="4000" b="1" dirty="0" smtClean="0">
                <a:latin typeface="Sakkal Majalla" pitchFamily="2" charset="-78"/>
                <a:cs typeface="Sakkal Majalla" pitchFamily="2" charset="-78"/>
              </a:rPr>
              <a:t> للنقدية في تاريخ قفل الحسابات ولكن لأن هذا التاريخ معروف فقد تفقد هذه القرينة كثيراً من حجيتها </a:t>
            </a:r>
            <a:r>
              <a:rPr lang="ar-SA" sz="4000" b="1" dirty="0" err="1" smtClean="0">
                <a:latin typeface="Sakkal Majalla" pitchFamily="2" charset="-78"/>
                <a:cs typeface="Sakkal Majalla" pitchFamily="2" charset="-78"/>
              </a:rPr>
              <a:t>لإحتمال</a:t>
            </a:r>
            <a:r>
              <a:rPr lang="ar-SA" sz="4000" b="1" dirty="0" smtClean="0">
                <a:latin typeface="Sakkal Majalla" pitchFamily="2" charset="-78"/>
                <a:cs typeface="Sakkal Majalla" pitchFamily="2" charset="-78"/>
              </a:rPr>
              <a:t> قيام المسئولين بتغطية العجز أو التلاعب في النقدية .</a:t>
            </a:r>
            <a:endParaRPr lang="en-US" sz="4000" b="1" dirty="0" smtClean="0">
              <a:latin typeface="Sakkal Majalla" pitchFamily="2" charset="-78"/>
              <a:cs typeface="Sakkal Majalla" pitchFamily="2" charset="-78"/>
            </a:endParaRPr>
          </a:p>
          <a:p>
            <a:pPr marL="0" indent="0" algn="just" rtl="1">
              <a:buNone/>
              <a:tabLst>
                <a:tab pos="57150" algn="l"/>
              </a:tabLst>
            </a:pPr>
            <a:endParaRPr lang="en-US" sz="4000" b="1" dirty="0" smtClean="0">
              <a:latin typeface="Sakkal Majalla" pitchFamily="2" charset="-78"/>
              <a:cs typeface="Sakkal Majalla" pitchFamily="2" charset="-78"/>
            </a:endParaRPr>
          </a:p>
          <a:p>
            <a:pPr marL="0" lvl="0" indent="0" algn="just" rtl="1">
              <a:buNone/>
              <a:tabLst>
                <a:tab pos="57150" algn="l"/>
              </a:tabLst>
            </a:pPr>
            <a:endParaRPr lang="en-US" sz="5400" b="1" dirty="0">
              <a:latin typeface="Sakkal Majalla" pitchFamily="2" charset="-78"/>
              <a:cs typeface="Sakkal Majalla" pitchFamily="2" charset="-78"/>
            </a:endParaRPr>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grpId="0" nodeType="afterEffect">
                                  <p:stCondLst>
                                    <p:cond delay="0"/>
                                  </p:stCondLst>
                                  <p:iterate type="lt">
                                    <p:tmPct val="10000"/>
                                  </p:iterate>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1"/>
                                          </p:val>
                                        </p:tav>
                                        <p:tav tm="100000">
                                          <p:val>
                                            <p:strVal val="#ppt_x"/>
                                          </p:val>
                                        </p:tav>
                                      </p:tavLst>
                                    </p:anim>
                                    <p:anim calcmode="lin" valueType="num">
                                      <p:cBhvr>
                                        <p:cTn id="9" dur="500" fill="hold"/>
                                        <p:tgtEl>
                                          <p:spTgt spid="3">
                                            <p:bg/>
                                          </p:spTgt>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0" presetClass="entr" presetSubtype="0" fill="hold" grpId="0" nodeType="clickEffect">
                                  <p:stCondLst>
                                    <p:cond delay="0"/>
                                  </p:stCondLst>
                                  <p:iterate type="lt">
                                    <p:tmPct val="10000"/>
                                  </p:iterate>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500"/>
                                        <p:tgtEl>
                                          <p:spTgt spid="3">
                                            <p:txEl>
                                              <p:pRg st="0" end="0"/>
                                            </p:txEl>
                                          </p:spTgt>
                                        </p:tgtEl>
                                      </p:cBhvr>
                                    </p:animEffect>
                                    <p:anim calcmode="lin" valueType="num">
                                      <p:cBhvr>
                                        <p:cTn id="15" dur="500" fill="hold"/>
                                        <p:tgtEl>
                                          <p:spTgt spid="3">
                                            <p:txEl>
                                              <p:pRg st="0" end="0"/>
                                            </p:txEl>
                                          </p:spTgt>
                                        </p:tgtEl>
                                        <p:attrNameLst>
                                          <p:attrName>ppt_x</p:attrName>
                                        </p:attrNameLst>
                                      </p:cBhvr>
                                      <p:tavLst>
                                        <p:tav tm="0">
                                          <p:val>
                                            <p:strVal val="#ppt_x-.1"/>
                                          </p:val>
                                        </p:tav>
                                        <p:tav tm="100000">
                                          <p:val>
                                            <p:strVal val="#ppt_x"/>
                                          </p:val>
                                        </p:tav>
                                      </p:tavLst>
                                    </p:anim>
                                    <p:anim calcmode="lin" valueType="num">
                                      <p:cBhvr>
                                        <p:cTn id="16"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58371" name="Oval 3"/>
          <p:cNvSpPr>
            <a:spLocks noChangeArrowheads="1"/>
          </p:cNvSpPr>
          <p:nvPr/>
        </p:nvSpPr>
        <p:spPr bwMode="auto">
          <a:xfrm>
            <a:off x="381000" y="2057400"/>
            <a:ext cx="8458200" cy="2562225"/>
          </a:xfrm>
          <a:prstGeom prst="ellipse">
            <a:avLst/>
          </a:prstGeom>
          <a:solidFill>
            <a:srgbClr val="C00000"/>
          </a:solidFill>
          <a:ln w="76200" algn="ctr">
            <a:solidFill>
              <a:srgbClr val="FFCCFF"/>
            </a:solidFill>
            <a:round/>
            <a:headEnd/>
            <a:tailEnd/>
          </a:ln>
          <a:effectLst/>
        </p:spPr>
        <p:txBody>
          <a:bodyPr wrap="none" anchor="ctr"/>
          <a:lstStyle/>
          <a:p>
            <a:pPr marL="342900" indent="-342900" algn="ctr">
              <a:spcBef>
                <a:spcPct val="20000"/>
              </a:spcBef>
              <a:defRPr/>
            </a:pPr>
            <a:r>
              <a:rPr lang="ar-SA" sz="4800" b="1" dirty="0" smtClean="0">
                <a:solidFill>
                  <a:schemeClr val="bg1"/>
                </a:solidFill>
                <a:effectLst>
                  <a:outerShdw blurRad="38100" dist="38100" dir="2700000" algn="tl">
                    <a:srgbClr val="000000"/>
                  </a:outerShdw>
                </a:effectLst>
                <a:latin typeface="Monotype Koufi" pitchFamily="2" charset="-78"/>
                <a:ea typeface="Monotype Koufi" pitchFamily="2" charset="-78"/>
                <a:cs typeface="Monotype Koufi" pitchFamily="2" charset="-78"/>
              </a:rPr>
              <a:t>القواعد التي تعتمد عليها حجية </a:t>
            </a:r>
          </a:p>
          <a:p>
            <a:pPr marL="342900" indent="-342900" algn="ctr">
              <a:spcBef>
                <a:spcPct val="20000"/>
              </a:spcBef>
              <a:defRPr/>
            </a:pPr>
            <a:r>
              <a:rPr lang="ar-SA" sz="4800" b="1" dirty="0" smtClean="0">
                <a:solidFill>
                  <a:schemeClr val="bg1"/>
                </a:solidFill>
                <a:effectLst>
                  <a:outerShdw blurRad="38100" dist="38100" dir="2700000" algn="tl">
                    <a:srgbClr val="000000"/>
                  </a:outerShdw>
                </a:effectLst>
                <a:latin typeface="Monotype Koufi" pitchFamily="2" charset="-78"/>
                <a:ea typeface="Monotype Koufi" pitchFamily="2" charset="-78"/>
                <a:cs typeface="Monotype Koufi" pitchFamily="2" charset="-78"/>
              </a:rPr>
              <a:t>أدلة وقرائن الإثبات</a:t>
            </a:r>
            <a:endParaRPr lang="en-US" sz="16600" b="1" dirty="0">
              <a:solidFill>
                <a:schemeClr val="bg1"/>
              </a:solidFill>
              <a:effectLst>
                <a:outerShdw blurRad="38100" dist="38100" dir="2700000" algn="tl">
                  <a:srgbClr val="000000"/>
                </a:outerShdw>
              </a:effectLst>
              <a:latin typeface="Monotype Koufi" pitchFamily="2" charset="-78"/>
              <a:ea typeface="Monotype Koufi" pitchFamily="2" charset="-78"/>
              <a:cs typeface="Monotype Koufi" pitchFamily="2" charset="-78"/>
            </a:endParaRPr>
          </a:p>
        </p:txBody>
      </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58371"/>
                                        </p:tgtEl>
                                        <p:attrNameLst>
                                          <p:attrName>style.visibility</p:attrName>
                                        </p:attrNameLst>
                                      </p:cBhvr>
                                      <p:to>
                                        <p:strVal val="visible"/>
                                      </p:to>
                                    </p:set>
                                    <p:anim calcmode="lin" valueType="num">
                                      <p:cBhvr>
                                        <p:cTn id="7" dur="1000" fill="hold"/>
                                        <p:tgtEl>
                                          <p:spTgt spid="58371"/>
                                        </p:tgtEl>
                                        <p:attrNameLst>
                                          <p:attrName>ppt_w</p:attrName>
                                        </p:attrNameLst>
                                      </p:cBhvr>
                                      <p:tavLst>
                                        <p:tav tm="0">
                                          <p:val>
                                            <p:fltVal val="0"/>
                                          </p:val>
                                        </p:tav>
                                        <p:tav tm="100000">
                                          <p:val>
                                            <p:strVal val="#ppt_w"/>
                                          </p:val>
                                        </p:tav>
                                      </p:tavLst>
                                    </p:anim>
                                    <p:anim calcmode="lin" valueType="num">
                                      <p:cBhvr>
                                        <p:cTn id="8" dur="1000" fill="hold"/>
                                        <p:tgtEl>
                                          <p:spTgt spid="58371"/>
                                        </p:tgtEl>
                                        <p:attrNameLst>
                                          <p:attrName>ppt_h</p:attrName>
                                        </p:attrNameLst>
                                      </p:cBhvr>
                                      <p:tavLst>
                                        <p:tav tm="0">
                                          <p:val>
                                            <p:fltVal val="0"/>
                                          </p:val>
                                        </p:tav>
                                        <p:tav tm="100000">
                                          <p:val>
                                            <p:strVal val="#ppt_h"/>
                                          </p:val>
                                        </p:tav>
                                      </p:tavLst>
                                    </p:anim>
                                    <p:anim calcmode="lin" valueType="num">
                                      <p:cBhvr>
                                        <p:cTn id="9" dur="1000" fill="hold"/>
                                        <p:tgtEl>
                                          <p:spTgt spid="58371"/>
                                        </p:tgtEl>
                                        <p:attrNameLst>
                                          <p:attrName>ppt_x</p:attrName>
                                        </p:attrNameLst>
                                      </p:cBhvr>
                                      <p:tavLst>
                                        <p:tav tm="0">
                                          <p:val>
                                            <p:fltVal val="0.5"/>
                                          </p:val>
                                        </p:tav>
                                        <p:tav tm="100000">
                                          <p:val>
                                            <p:strVal val="#ppt_x"/>
                                          </p:val>
                                        </p:tav>
                                      </p:tavLst>
                                    </p:anim>
                                    <p:anim calcmode="lin" valueType="num">
                                      <p:cBhvr>
                                        <p:cTn id="10" dur="1000" fill="hold"/>
                                        <p:tgtEl>
                                          <p:spTgt spid="58371"/>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animBg="1"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
            <a:ext cx="8763000" cy="6324600"/>
          </a:xfrm>
          <a:solidFill>
            <a:schemeClr val="tx1">
              <a:lumMod val="95000"/>
              <a:lumOff val="5000"/>
            </a:schemeClr>
          </a:solidFill>
        </p:spPr>
        <p:txBody>
          <a:bodyPr>
            <a:noAutofit/>
          </a:bodyPr>
          <a:lstStyle/>
          <a:p>
            <a:pPr algn="just">
              <a:buNone/>
            </a:pPr>
            <a:r>
              <a:rPr lang="ar-SA" sz="3400" b="1" dirty="0" smtClean="0">
                <a:solidFill>
                  <a:srgbClr val="FFFF00"/>
                </a:solidFill>
              </a:rPr>
              <a:t>إن حجية أدلة وقرائن الإثبات تعتمد عموماً على القواعد الآتية :</a:t>
            </a:r>
            <a:endParaRPr lang="en-US" sz="3400" b="1" dirty="0" smtClean="0">
              <a:solidFill>
                <a:srgbClr val="FFFF00"/>
              </a:solidFill>
            </a:endParaRPr>
          </a:p>
          <a:p>
            <a:pPr algn="just">
              <a:buNone/>
            </a:pPr>
            <a:r>
              <a:rPr lang="ar-SA" sz="3400" b="1" dirty="0" smtClean="0">
                <a:solidFill>
                  <a:schemeClr val="bg1"/>
                </a:solidFill>
              </a:rPr>
              <a:t>1. القرينة أو الدليل الخارجي أقوي في حجية ودرجة الاعتماد عليه من القرينة </a:t>
            </a:r>
            <a:r>
              <a:rPr lang="ar-SA" sz="3400" b="1" dirty="0" err="1" smtClean="0">
                <a:solidFill>
                  <a:schemeClr val="bg1"/>
                </a:solidFill>
              </a:rPr>
              <a:t>او</a:t>
            </a:r>
            <a:r>
              <a:rPr lang="ar-SA" sz="3400" b="1" dirty="0" smtClean="0">
                <a:solidFill>
                  <a:schemeClr val="bg1"/>
                </a:solidFill>
              </a:rPr>
              <a:t> الدليل </a:t>
            </a:r>
            <a:r>
              <a:rPr lang="ar-SA" sz="3400" b="1" dirty="0" err="1" smtClean="0">
                <a:solidFill>
                  <a:schemeClr val="bg1"/>
                </a:solidFill>
              </a:rPr>
              <a:t>الداخلى</a:t>
            </a:r>
            <a:r>
              <a:rPr lang="ar-SA" sz="3400" b="1" dirty="0" smtClean="0">
                <a:solidFill>
                  <a:schemeClr val="bg1"/>
                </a:solidFill>
              </a:rPr>
              <a:t> .</a:t>
            </a:r>
            <a:endParaRPr lang="en-US" sz="3400" b="1" dirty="0" smtClean="0">
              <a:solidFill>
                <a:schemeClr val="bg1"/>
              </a:solidFill>
            </a:endParaRPr>
          </a:p>
          <a:p>
            <a:pPr algn="just">
              <a:buNone/>
            </a:pPr>
            <a:r>
              <a:rPr lang="ar-SA" sz="3400" b="1" dirty="0" smtClean="0">
                <a:solidFill>
                  <a:schemeClr val="bg1"/>
                </a:solidFill>
              </a:rPr>
              <a:t>2</a:t>
            </a:r>
            <a:r>
              <a:rPr lang="ar-SA" sz="3400" b="1" dirty="0" smtClean="0">
                <a:solidFill>
                  <a:srgbClr val="FFC000"/>
                </a:solidFill>
              </a:rPr>
              <a:t>. القرينة </a:t>
            </a:r>
            <a:r>
              <a:rPr lang="ar-SA" sz="3400" b="1" dirty="0" err="1" smtClean="0">
                <a:solidFill>
                  <a:srgbClr val="FFC000"/>
                </a:solidFill>
              </a:rPr>
              <a:t>التى</a:t>
            </a:r>
            <a:r>
              <a:rPr lang="ar-SA" sz="3400" b="1" dirty="0" smtClean="0">
                <a:solidFill>
                  <a:srgbClr val="FFC000"/>
                </a:solidFill>
              </a:rPr>
              <a:t> يحصل عليها مراجع الحسابات أو أحد معاونيه اقوي في دلالتها ودرجة الاعتماد عليها من القرائن المتحصل عليها من الغير .</a:t>
            </a:r>
            <a:endParaRPr lang="en-US" sz="3400" b="1" dirty="0" smtClean="0">
              <a:solidFill>
                <a:srgbClr val="FFC000"/>
              </a:solidFill>
            </a:endParaRPr>
          </a:p>
          <a:p>
            <a:pPr algn="just">
              <a:buNone/>
            </a:pPr>
            <a:r>
              <a:rPr lang="ar-SA" sz="3400" b="1" dirty="0" smtClean="0">
                <a:solidFill>
                  <a:schemeClr val="bg1"/>
                </a:solidFill>
              </a:rPr>
              <a:t>3. القرينة الموضوعية أشد واقوي في الاعتماد عليها من القرينة المستندة على الحكم الشخصي للمراجع .</a:t>
            </a:r>
            <a:endParaRPr lang="en-US" sz="3400" b="1" dirty="0" smtClean="0">
              <a:solidFill>
                <a:schemeClr val="bg1"/>
              </a:solidFill>
            </a:endParaRPr>
          </a:p>
          <a:p>
            <a:pPr algn="just">
              <a:buNone/>
            </a:pPr>
            <a:r>
              <a:rPr lang="ar-SA" sz="3400" b="1" dirty="0" smtClean="0">
                <a:solidFill>
                  <a:srgbClr val="FFC000"/>
                </a:solidFill>
              </a:rPr>
              <a:t>4. القرينة المستندة على نظام مراقبة داخلية متينة أفضل في الدلالة ودرجة الاعتماد على تلك المستندة على نظام مراقبة داخلية ضعيفة.</a:t>
            </a:r>
            <a:endParaRPr lang="en-US" sz="3400" b="1" dirty="0">
              <a:solidFill>
                <a:srgbClr val="FFC000"/>
              </a:solidFill>
            </a:endParaRPr>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p:cTn id="7" dur="500" fill="hold"/>
                                        <p:tgtEl>
                                          <p:spTgt spid="3">
                                            <p:bg/>
                                          </p:spTgt>
                                        </p:tgtEl>
                                        <p:attrNameLst>
                                          <p:attrName>ppt_x</p:attrName>
                                        </p:attrNameLst>
                                      </p:cBhvr>
                                      <p:tavLst>
                                        <p:tav tm="0">
                                          <p:val>
                                            <p:strVal val="#ppt_x-.2"/>
                                          </p:val>
                                        </p:tav>
                                        <p:tav tm="100000">
                                          <p:val>
                                            <p:strVal val="#ppt_x"/>
                                          </p:val>
                                        </p:tav>
                                      </p:tavLst>
                                    </p:anim>
                                    <p:anim calcmode="lin" valueType="num">
                                      <p:cBhvr>
                                        <p:cTn id="8" dur="500" fill="hold"/>
                                        <p:tgtEl>
                                          <p:spTgt spid="3">
                                            <p:bg/>
                                          </p:spTgt>
                                        </p:tgtEl>
                                        <p:attrNameLst>
                                          <p:attrName>ppt_y</p:attrName>
                                        </p:attrNameLst>
                                      </p:cBhvr>
                                      <p:tavLst>
                                        <p:tav tm="0">
                                          <p:val>
                                            <p:strVal val="#ppt_y"/>
                                          </p:val>
                                        </p:tav>
                                        <p:tav tm="100000">
                                          <p:val>
                                            <p:strVal val="#ppt_y"/>
                                          </p:val>
                                        </p:tav>
                                      </p:tavLst>
                                    </p:anim>
                                    <p:animEffect transition="in" filter="wipe(right)" prLst="gradientSize: 0.1">
                                      <p:cBhvr>
                                        <p:cTn id="9" dur="500"/>
                                        <p:tgtEl>
                                          <p:spTgt spid="3">
                                            <p:bg/>
                                          </p:spTgt>
                                        </p:tgtEl>
                                      </p:cBhvr>
                                    </p:animEffect>
                                  </p:childTnLst>
                                </p:cTn>
                              </p:par>
                            </p:childTnLst>
                          </p:cTn>
                        </p:par>
                        <p:par>
                          <p:cTn id="10" fill="hold">
                            <p:stCondLst>
                              <p:cond delay="500"/>
                            </p:stCondLst>
                            <p:childTnLst>
                              <p:par>
                                <p:cTn id="11" presetID="29"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5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5" dur="500"/>
                                        <p:tgtEl>
                                          <p:spTgt spid="3">
                                            <p:txEl>
                                              <p:pRg st="0" end="0"/>
                                            </p:txEl>
                                          </p:spTgt>
                                        </p:tgtEl>
                                      </p:cBhvr>
                                    </p:animEffect>
                                  </p:childTnLst>
                                </p:cTn>
                              </p:par>
                            </p:childTnLst>
                          </p:cTn>
                        </p:par>
                        <p:par>
                          <p:cTn id="16" fill="hold">
                            <p:stCondLst>
                              <p:cond delay="1000"/>
                            </p:stCondLst>
                            <p:childTnLst>
                              <p:par>
                                <p:cTn id="17" presetID="29" presetClass="entr" presetSubtype="0"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5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20" dur="5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1" dur="500"/>
                                        <p:tgtEl>
                                          <p:spTgt spid="3">
                                            <p:txEl>
                                              <p:pRg st="1" end="1"/>
                                            </p:txEl>
                                          </p:spTgt>
                                        </p:tgtEl>
                                      </p:cBhvr>
                                    </p:animEffect>
                                  </p:childTnLst>
                                </p:cTn>
                              </p:par>
                            </p:childTnLst>
                          </p:cTn>
                        </p:par>
                        <p:par>
                          <p:cTn id="22" fill="hold">
                            <p:stCondLst>
                              <p:cond delay="1500"/>
                            </p:stCondLst>
                            <p:childTnLst>
                              <p:par>
                                <p:cTn id="23" presetID="29" presetClass="entr" presetSubtype="0" fill="hold" grpId="0" nodeType="after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p:cTn id="25" dur="5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26" dur="5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7" dur="500"/>
                                        <p:tgtEl>
                                          <p:spTgt spid="3">
                                            <p:txEl>
                                              <p:pRg st="2" end="2"/>
                                            </p:txEl>
                                          </p:spTgt>
                                        </p:tgtEl>
                                      </p:cBhvr>
                                    </p:animEffect>
                                  </p:childTnLst>
                                </p:cTn>
                              </p:par>
                            </p:childTnLst>
                          </p:cTn>
                        </p:par>
                        <p:par>
                          <p:cTn id="28" fill="hold">
                            <p:stCondLst>
                              <p:cond delay="2000"/>
                            </p:stCondLst>
                            <p:childTnLst>
                              <p:par>
                                <p:cTn id="29" presetID="29" presetClass="entr" presetSubtype="0" fill="hold" grpId="0" nodeType="after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500" fill="hold"/>
                                        <p:tgtEl>
                                          <p:spTgt spid="3">
                                            <p:txEl>
                                              <p:pRg st="3" end="3"/>
                                            </p:txEl>
                                          </p:spTgt>
                                        </p:tgtEl>
                                        <p:attrNameLst>
                                          <p:attrName>ppt_x</p:attrName>
                                        </p:attrNameLst>
                                      </p:cBhvr>
                                      <p:tavLst>
                                        <p:tav tm="0">
                                          <p:val>
                                            <p:strVal val="#ppt_x-.2"/>
                                          </p:val>
                                        </p:tav>
                                        <p:tav tm="100000">
                                          <p:val>
                                            <p:strVal val="#ppt_x"/>
                                          </p:val>
                                        </p:tav>
                                      </p:tavLst>
                                    </p:anim>
                                    <p:anim calcmode="lin" valueType="num">
                                      <p:cBhvr>
                                        <p:cTn id="32" dur="500" fill="hold"/>
                                        <p:tgtEl>
                                          <p:spTgt spid="3">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3" dur="500"/>
                                        <p:tgtEl>
                                          <p:spTgt spid="3">
                                            <p:txEl>
                                              <p:pRg st="3" end="3"/>
                                            </p:txEl>
                                          </p:spTgt>
                                        </p:tgtEl>
                                      </p:cBhvr>
                                    </p:animEffect>
                                  </p:childTnLst>
                                </p:cTn>
                              </p:par>
                            </p:childTnLst>
                          </p:cTn>
                        </p:par>
                        <p:par>
                          <p:cTn id="34" fill="hold">
                            <p:stCondLst>
                              <p:cond delay="2500"/>
                            </p:stCondLst>
                            <p:childTnLst>
                              <p:par>
                                <p:cTn id="35" presetID="29" presetClass="entr" presetSubtype="0" fill="hold" grpId="0" nodeType="after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p:cTn id="37" dur="5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38" dur="500" fill="hold"/>
                                        <p:tgtEl>
                                          <p:spTgt spid="3">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39"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rgbClr val="000082"/>
            </a:gs>
            <a:gs pos="30000">
              <a:srgbClr val="66008F"/>
            </a:gs>
            <a:gs pos="64999">
              <a:srgbClr val="BA0066"/>
            </a:gs>
            <a:gs pos="89999">
              <a:srgbClr val="FF0000"/>
            </a:gs>
            <a:gs pos="100000">
              <a:srgbClr val="FF8200"/>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182273" name="Rectangle 1"/>
          <p:cNvSpPr>
            <a:spLocks noChangeArrowheads="1"/>
          </p:cNvSpPr>
          <p:nvPr/>
        </p:nvSpPr>
        <p:spPr bwMode="auto">
          <a:xfrm>
            <a:off x="228600" y="1676400"/>
            <a:ext cx="8686800" cy="1569660"/>
          </a:xfrm>
          <a:prstGeom prst="rect">
            <a:avLst/>
          </a:prstGeom>
          <a:blipFill>
            <a:blip r:embed="rId2" cstate="print"/>
            <a:tile tx="0" ty="0" sx="100000" sy="100000" flip="none" algn="tl"/>
          </a:blip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a:r>
              <a:rPr lang="ar-SA" sz="9600" b="1" dirty="0" smtClean="0">
                <a:latin typeface="Arial" pitchFamily="34" charset="0"/>
                <a:cs typeface="Monotype Koufi" pitchFamily="2" charset="-78"/>
              </a:rPr>
              <a:t>أدلة الإثبات</a:t>
            </a:r>
            <a:endParaRPr lang="en-US" sz="9600" b="1" dirty="0" smtClean="0">
              <a:latin typeface="Arial" pitchFamily="34" charset="0"/>
              <a:cs typeface="Monotype Koufi" pitchFamily="2" charset="-78"/>
            </a:endParaRPr>
          </a:p>
        </p:txBody>
      </p:sp>
    </p:spTree>
  </p:cSld>
  <p:clrMapOvr>
    <a:masterClrMapping/>
  </p:clrMapOvr>
  <p:transition>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82273"/>
                                        </p:tgtEl>
                                        <p:attrNameLst>
                                          <p:attrName>style.visibility</p:attrName>
                                        </p:attrNameLst>
                                      </p:cBhvr>
                                      <p:to>
                                        <p:strVal val="visible"/>
                                      </p:to>
                                    </p:set>
                                    <p:anim calcmode="lin" valueType="num">
                                      <p:cBhvr>
                                        <p:cTn id="7" dur="2000" fill="hold"/>
                                        <p:tgtEl>
                                          <p:spTgt spid="182273"/>
                                        </p:tgtEl>
                                        <p:attrNameLst>
                                          <p:attrName>ppt_x</p:attrName>
                                        </p:attrNameLst>
                                      </p:cBhvr>
                                      <p:tavLst>
                                        <p:tav tm="0">
                                          <p:val>
                                            <p:strVal val="#ppt_x"/>
                                          </p:val>
                                        </p:tav>
                                        <p:tav tm="50000">
                                          <p:val>
                                            <p:strVal val="#ppt_x+.1"/>
                                          </p:val>
                                        </p:tav>
                                        <p:tav tm="100000">
                                          <p:val>
                                            <p:strVal val="#ppt_x"/>
                                          </p:val>
                                        </p:tav>
                                      </p:tavLst>
                                    </p:anim>
                                    <p:anim calcmode="lin" valueType="num">
                                      <p:cBhvr>
                                        <p:cTn id="8" dur="2000" fill="hold"/>
                                        <p:tgtEl>
                                          <p:spTgt spid="182273"/>
                                        </p:tgtEl>
                                        <p:attrNameLst>
                                          <p:attrName>ppt_y</p:attrName>
                                        </p:attrNameLst>
                                      </p:cBhvr>
                                      <p:tavLst>
                                        <p:tav tm="0">
                                          <p:val>
                                            <p:strVal val="#ppt_y"/>
                                          </p:val>
                                        </p:tav>
                                        <p:tav tm="100000">
                                          <p:val>
                                            <p:strVal val="#ppt_y"/>
                                          </p:val>
                                        </p:tav>
                                      </p:tavLst>
                                    </p:anim>
                                    <p:anim calcmode="lin" valueType="num">
                                      <p:cBhvr>
                                        <p:cTn id="9" dur="2000" fill="hold"/>
                                        <p:tgtEl>
                                          <p:spTgt spid="182273"/>
                                        </p:tgtEl>
                                        <p:attrNameLst>
                                          <p:attrName>ppt_h</p:attrName>
                                        </p:attrNameLst>
                                      </p:cBhvr>
                                      <p:tavLst>
                                        <p:tav tm="0">
                                          <p:val>
                                            <p:strVal val="#ppt_h/10"/>
                                          </p:val>
                                        </p:tav>
                                        <p:tav tm="50000">
                                          <p:val>
                                            <p:strVal val="#ppt_h+.01"/>
                                          </p:val>
                                        </p:tav>
                                        <p:tav tm="100000">
                                          <p:val>
                                            <p:strVal val="#ppt_h"/>
                                          </p:val>
                                        </p:tav>
                                      </p:tavLst>
                                    </p:anim>
                                    <p:anim calcmode="lin" valueType="num">
                                      <p:cBhvr>
                                        <p:cTn id="10" dur="2000" fill="hold"/>
                                        <p:tgtEl>
                                          <p:spTgt spid="18227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000" tmFilter="0,0; .5, 1; 1, 1"/>
                                        <p:tgtEl>
                                          <p:spTgt spid="1822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27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58371" name="Oval 3"/>
          <p:cNvSpPr>
            <a:spLocks noChangeArrowheads="1"/>
          </p:cNvSpPr>
          <p:nvPr/>
        </p:nvSpPr>
        <p:spPr bwMode="auto">
          <a:xfrm>
            <a:off x="381000" y="2057400"/>
            <a:ext cx="8458200" cy="2562225"/>
          </a:xfrm>
          <a:prstGeom prst="ellipse">
            <a:avLst/>
          </a:prstGeom>
          <a:solidFill>
            <a:srgbClr val="C00000"/>
          </a:solidFill>
          <a:ln w="76200" algn="ctr">
            <a:solidFill>
              <a:srgbClr val="FFCCFF"/>
            </a:solidFill>
            <a:round/>
            <a:headEnd/>
            <a:tailEnd/>
          </a:ln>
          <a:effectLst/>
        </p:spPr>
        <p:txBody>
          <a:bodyPr wrap="none" anchor="ctr"/>
          <a:lstStyle/>
          <a:p>
            <a:pPr marL="342900" indent="-342900" algn="ctr">
              <a:spcBef>
                <a:spcPct val="20000"/>
              </a:spcBef>
              <a:defRPr/>
            </a:pPr>
            <a:r>
              <a:rPr lang="ar-SA" sz="4800" b="1" dirty="0" smtClean="0">
                <a:solidFill>
                  <a:schemeClr val="bg1"/>
                </a:solidFill>
                <a:effectLst>
                  <a:outerShdw blurRad="38100" dist="38100" dir="2700000" algn="tl">
                    <a:srgbClr val="000000"/>
                  </a:outerShdw>
                </a:effectLst>
                <a:latin typeface="Monotype Koufi" pitchFamily="2" charset="-78"/>
                <a:ea typeface="Monotype Koufi" pitchFamily="2" charset="-78"/>
                <a:cs typeface="Monotype Koufi" pitchFamily="2" charset="-78"/>
              </a:rPr>
              <a:t>العوامل التي تؤثر في</a:t>
            </a:r>
          </a:p>
          <a:p>
            <a:pPr marL="342900" indent="-342900" algn="ctr">
              <a:spcBef>
                <a:spcPct val="20000"/>
              </a:spcBef>
              <a:defRPr/>
            </a:pPr>
            <a:r>
              <a:rPr lang="ar-SA" sz="4800" b="1" dirty="0" smtClean="0">
                <a:solidFill>
                  <a:schemeClr val="bg1"/>
                </a:solidFill>
                <a:effectLst>
                  <a:outerShdw blurRad="38100" dist="38100" dir="2700000" algn="tl">
                    <a:srgbClr val="000000"/>
                  </a:outerShdw>
                </a:effectLst>
                <a:latin typeface="Monotype Koufi" pitchFamily="2" charset="-78"/>
                <a:ea typeface="Monotype Koufi" pitchFamily="2" charset="-78"/>
                <a:cs typeface="Monotype Koufi" pitchFamily="2" charset="-78"/>
              </a:rPr>
              <a:t> كمية أدلة الإثبات </a:t>
            </a:r>
            <a:endParaRPr lang="en-US" sz="4800" b="1" dirty="0" smtClean="0">
              <a:solidFill>
                <a:schemeClr val="bg1"/>
              </a:solidFill>
              <a:effectLst>
                <a:outerShdw blurRad="38100" dist="38100" dir="2700000" algn="tl">
                  <a:srgbClr val="000000"/>
                </a:outerShdw>
              </a:effectLst>
              <a:latin typeface="Monotype Koufi" pitchFamily="2" charset="-78"/>
              <a:ea typeface="Monotype Koufi" pitchFamily="2" charset="-78"/>
              <a:cs typeface="Monotype Koufi" pitchFamily="2" charset="-78"/>
            </a:endParaRPr>
          </a:p>
        </p:txBody>
      </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58371"/>
                                        </p:tgtEl>
                                        <p:attrNameLst>
                                          <p:attrName>style.visibility</p:attrName>
                                        </p:attrNameLst>
                                      </p:cBhvr>
                                      <p:to>
                                        <p:strVal val="visible"/>
                                      </p:to>
                                    </p:set>
                                    <p:anim calcmode="lin" valueType="num">
                                      <p:cBhvr>
                                        <p:cTn id="7" dur="1000" fill="hold"/>
                                        <p:tgtEl>
                                          <p:spTgt spid="58371"/>
                                        </p:tgtEl>
                                        <p:attrNameLst>
                                          <p:attrName>ppt_w</p:attrName>
                                        </p:attrNameLst>
                                      </p:cBhvr>
                                      <p:tavLst>
                                        <p:tav tm="0">
                                          <p:val>
                                            <p:fltVal val="0"/>
                                          </p:val>
                                        </p:tav>
                                        <p:tav tm="100000">
                                          <p:val>
                                            <p:strVal val="#ppt_w"/>
                                          </p:val>
                                        </p:tav>
                                      </p:tavLst>
                                    </p:anim>
                                    <p:anim calcmode="lin" valueType="num">
                                      <p:cBhvr>
                                        <p:cTn id="8" dur="1000" fill="hold"/>
                                        <p:tgtEl>
                                          <p:spTgt spid="58371"/>
                                        </p:tgtEl>
                                        <p:attrNameLst>
                                          <p:attrName>ppt_h</p:attrName>
                                        </p:attrNameLst>
                                      </p:cBhvr>
                                      <p:tavLst>
                                        <p:tav tm="0">
                                          <p:val>
                                            <p:fltVal val="0"/>
                                          </p:val>
                                        </p:tav>
                                        <p:tav tm="100000">
                                          <p:val>
                                            <p:strVal val="#ppt_h"/>
                                          </p:val>
                                        </p:tav>
                                      </p:tavLst>
                                    </p:anim>
                                    <p:anim calcmode="lin" valueType="num">
                                      <p:cBhvr>
                                        <p:cTn id="9" dur="1000" fill="hold"/>
                                        <p:tgtEl>
                                          <p:spTgt spid="58371"/>
                                        </p:tgtEl>
                                        <p:attrNameLst>
                                          <p:attrName>ppt_x</p:attrName>
                                        </p:attrNameLst>
                                      </p:cBhvr>
                                      <p:tavLst>
                                        <p:tav tm="0">
                                          <p:val>
                                            <p:fltVal val="0.5"/>
                                          </p:val>
                                        </p:tav>
                                        <p:tav tm="100000">
                                          <p:val>
                                            <p:strVal val="#ppt_x"/>
                                          </p:val>
                                        </p:tav>
                                      </p:tavLst>
                                    </p:anim>
                                    <p:anim calcmode="lin" valueType="num">
                                      <p:cBhvr>
                                        <p:cTn id="10" dur="1000" fill="hold"/>
                                        <p:tgtEl>
                                          <p:spTgt spid="58371"/>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animBg="1"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569347" name="Rectangle 3"/>
          <p:cNvSpPr>
            <a:spLocks noChangeArrowheads="1"/>
          </p:cNvSpPr>
          <p:nvPr/>
        </p:nvSpPr>
        <p:spPr bwMode="auto">
          <a:xfrm>
            <a:off x="457200" y="228600"/>
            <a:ext cx="8305800" cy="6463308"/>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justLow" defTabSz="914400" rtl="1" eaLnBrk="1" fontAlgn="base" latinLnBrk="0" hangingPunct="1">
              <a:lnSpc>
                <a:spcPct val="100000"/>
              </a:lnSpc>
              <a:spcBef>
                <a:spcPct val="0"/>
              </a:spcBef>
              <a:spcAft>
                <a:spcPct val="0"/>
              </a:spcAft>
              <a:buClrTx/>
              <a:buSzTx/>
              <a:buFontTx/>
              <a:buNone/>
              <a:tabLst/>
            </a:pPr>
            <a:r>
              <a:rPr kumimoji="0" lang="ar-SA" sz="46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18" charset="-78"/>
              </a:rPr>
              <a:t>من المتفق عليه أنه يجب على مراجع الحسابات جمع أكبر قدر من أدلة الإثبات أو القرائن دعماً لرأيه الفني الذي سيفصح عنه في تقريره لموكليه، إلا أن هناك عوامل معينة قد تقضي زيادة مراجع الحسابات لعدد الأدلة أو القرائن </a:t>
            </a:r>
            <a:r>
              <a:rPr kumimoji="0" lang="ar-SA" sz="4600" b="1" i="0" u="none" strike="noStrike" cap="none" normalizeH="0" baseline="0" dirty="0" err="1" smtClean="0">
                <a:ln>
                  <a:noFill/>
                </a:ln>
                <a:solidFill>
                  <a:schemeClr val="tx1"/>
                </a:solidFill>
                <a:effectLst/>
                <a:latin typeface="Times New Roman" pitchFamily="18" charset="0"/>
                <a:ea typeface="Times New Roman" pitchFamily="18" charset="0"/>
                <a:cs typeface="Simplified Arabic" pitchFamily="18" charset="-78"/>
              </a:rPr>
              <a:t>التى</a:t>
            </a:r>
            <a:r>
              <a:rPr kumimoji="0" lang="ar-SA" sz="46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18" charset="-78"/>
              </a:rPr>
              <a:t> يجمعها أو قد تضطره ظروف معينة لحصر عدد هذه الأدلة أو القرائن </a:t>
            </a:r>
            <a:r>
              <a:rPr kumimoji="0" lang="ar-SA" sz="4600" b="1" i="0" u="none" strike="noStrike" cap="none" normalizeH="0" baseline="0" dirty="0" err="1" smtClean="0">
                <a:ln>
                  <a:noFill/>
                </a:ln>
                <a:solidFill>
                  <a:schemeClr val="tx1"/>
                </a:solidFill>
                <a:effectLst/>
                <a:latin typeface="Times New Roman" pitchFamily="18" charset="0"/>
                <a:ea typeface="Times New Roman" pitchFamily="18" charset="0"/>
                <a:cs typeface="Simplified Arabic" pitchFamily="18" charset="-78"/>
              </a:rPr>
              <a:t>التى</a:t>
            </a:r>
            <a:r>
              <a:rPr kumimoji="0" lang="ar-SA" sz="46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18" charset="-78"/>
              </a:rPr>
              <a:t> يعتمد عليها، ولعل أهم هذه العوامل :</a:t>
            </a:r>
            <a:endParaRPr kumimoji="0" lang="ar-SA" sz="46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81000" y="76200"/>
            <a:ext cx="8534400" cy="1143000"/>
          </a:xfrm>
          <a:solidFill>
            <a:srgbClr val="66FF33"/>
          </a:solidFill>
        </p:spPr>
        <p:txBody>
          <a:bodyPr>
            <a:normAutofit fontScale="90000"/>
          </a:bodyPr>
          <a:lstStyle/>
          <a:p>
            <a:pPr algn="just" rtl="1"/>
            <a:r>
              <a:rPr lang="ar-SA" b="1" dirty="0" smtClean="0"/>
              <a:t>1- الأهمية النسبية للعنصر الذي يقوم مراجع الحسابات بفحصه:</a:t>
            </a:r>
            <a:endParaRPr lang="ar-SA" b="1" dirty="0"/>
          </a:p>
        </p:txBody>
      </p:sp>
      <p:sp>
        <p:nvSpPr>
          <p:cNvPr id="570369" name="Rectangle 1"/>
          <p:cNvSpPr>
            <a:spLocks noChangeArrowheads="1"/>
          </p:cNvSpPr>
          <p:nvPr/>
        </p:nvSpPr>
        <p:spPr bwMode="auto">
          <a:xfrm>
            <a:off x="76200" y="1371600"/>
            <a:ext cx="8839200" cy="5262979"/>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4200" b="1" dirty="0" smtClean="0"/>
              <a:t>كلما زادت الأهمية النسبية للعنصر محل الفحص والمراجعة كان ذلك يستوجب الحصول على أكبر قدر من أدلة أو قرائن الإثبات التي تؤيد سلامة هذا العنصر أو عدمها، والعكس فإذا كان العنصر محل الفحص والمراجعة قليل الأهمية في تأثيره على نتائج الأعمال والمركز المالي فإن مراجع الحسابات قد يكتفي بأقل قدر من الأدلة والقرائن لإثبات سلامته.</a:t>
            </a:r>
            <a:endParaRPr lang="en-US" sz="4200" b="1" dirty="0"/>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2" presetClass="entr" presetSubtype="0" fill="hold" grpId="0" nodeType="clickEffect">
                                  <p:stCondLst>
                                    <p:cond delay="0"/>
                                  </p:stCondLst>
                                  <p:childTnLst>
                                    <p:set>
                                      <p:cBhvr>
                                        <p:cTn id="11" dur="1" fill="hold">
                                          <p:stCondLst>
                                            <p:cond delay="0"/>
                                          </p:stCondLst>
                                        </p:cTn>
                                        <p:tgtEl>
                                          <p:spTgt spid="570369"/>
                                        </p:tgtEl>
                                        <p:attrNameLst>
                                          <p:attrName>style.visibility</p:attrName>
                                        </p:attrNameLst>
                                      </p:cBhvr>
                                      <p:to>
                                        <p:strVal val="visible"/>
                                      </p:to>
                                    </p:set>
                                    <p:animScale>
                                      <p:cBhvr>
                                        <p:cTn id="12" dur="1000" decel="50000" fill="hold">
                                          <p:stCondLst>
                                            <p:cond delay="0"/>
                                          </p:stCondLst>
                                        </p:cTn>
                                        <p:tgtEl>
                                          <p:spTgt spid="57036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570369"/>
                                        </p:tgtEl>
                                        <p:attrNameLst>
                                          <p:attrName>ppt_x</p:attrName>
                                          <p:attrName>ppt_y</p:attrName>
                                        </p:attrNameLst>
                                      </p:cBhvr>
                                    </p:animMotion>
                                    <p:animEffect transition="in" filter="fade">
                                      <p:cBhvr>
                                        <p:cTn id="14" dur="1000"/>
                                        <p:tgtEl>
                                          <p:spTgt spid="5703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7036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81000" y="76200"/>
            <a:ext cx="8534400" cy="1143000"/>
          </a:xfrm>
          <a:solidFill>
            <a:srgbClr val="66FF33"/>
          </a:solidFill>
        </p:spPr>
        <p:txBody>
          <a:bodyPr>
            <a:normAutofit fontScale="90000"/>
          </a:bodyPr>
          <a:lstStyle/>
          <a:p>
            <a:pPr algn="just" rtl="1"/>
            <a:r>
              <a:rPr lang="ar-SA" b="1" dirty="0" smtClean="0"/>
              <a:t>2- </a:t>
            </a:r>
            <a:r>
              <a:rPr lang="ar-SA" b="1" dirty="0" err="1" smtClean="0"/>
              <a:t>إحتمال</a:t>
            </a:r>
            <a:r>
              <a:rPr lang="ar-SA" b="1" dirty="0" smtClean="0"/>
              <a:t> وقوع خطأ أو تلاعب في العنصر محل الفحص والمراجعة:</a:t>
            </a:r>
            <a:endParaRPr lang="ar-SA" b="1" dirty="0"/>
          </a:p>
        </p:txBody>
      </p:sp>
      <p:sp>
        <p:nvSpPr>
          <p:cNvPr id="570369" name="Rectangle 1"/>
          <p:cNvSpPr>
            <a:spLocks noChangeArrowheads="1"/>
          </p:cNvSpPr>
          <p:nvPr/>
        </p:nvSpPr>
        <p:spPr bwMode="auto">
          <a:xfrm>
            <a:off x="76200" y="1371600"/>
            <a:ext cx="8839200" cy="4832092"/>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4400" b="1" dirty="0" smtClean="0"/>
              <a:t>كلما كان </a:t>
            </a:r>
            <a:r>
              <a:rPr lang="ar-SA" sz="4400" b="1" dirty="0" err="1" smtClean="0"/>
              <a:t>إحتمال</a:t>
            </a:r>
            <a:r>
              <a:rPr lang="ar-SA" sz="4400" b="1" dirty="0" smtClean="0"/>
              <a:t> </a:t>
            </a:r>
            <a:r>
              <a:rPr lang="ar-SA" sz="4400" b="1" dirty="0" err="1" smtClean="0"/>
              <a:t>إرتكاب</a:t>
            </a:r>
            <a:r>
              <a:rPr lang="ar-SA" sz="4400" b="1" dirty="0" smtClean="0"/>
              <a:t> الخطأ أو الغش أو التزوير في البند محل الفحص كبيراً استوجب ذلك حصول مراجع الحسابات على أكبر عدد كافِ من الأدلة والقرائن </a:t>
            </a:r>
            <a:r>
              <a:rPr lang="ar-SA" sz="4400" b="1" dirty="0" err="1" smtClean="0"/>
              <a:t>التى</a:t>
            </a:r>
            <a:r>
              <a:rPr lang="ar-SA" sz="4400" b="1" dirty="0" smtClean="0"/>
              <a:t> تثبت صحة وسلامة هذا البند، أما إذا كان هذا الاحتمال صغيراً فإن مراجع الحسابات يكتفي بقدر قليل من الأدلة والقرائن </a:t>
            </a:r>
            <a:r>
              <a:rPr lang="ar-SA" sz="4400" b="1" dirty="0" err="1" smtClean="0"/>
              <a:t>لاثبات</a:t>
            </a:r>
            <a:r>
              <a:rPr lang="ar-SA" sz="4400" b="1" dirty="0" smtClean="0"/>
              <a:t> سلامة هذا البند،</a:t>
            </a:r>
            <a:endParaRPr lang="en-US" sz="4200" b="1" dirty="0"/>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2" presetClass="entr" presetSubtype="0" fill="hold" grpId="0" nodeType="clickEffect">
                                  <p:stCondLst>
                                    <p:cond delay="0"/>
                                  </p:stCondLst>
                                  <p:childTnLst>
                                    <p:set>
                                      <p:cBhvr>
                                        <p:cTn id="11" dur="1" fill="hold">
                                          <p:stCondLst>
                                            <p:cond delay="0"/>
                                          </p:stCondLst>
                                        </p:cTn>
                                        <p:tgtEl>
                                          <p:spTgt spid="570369"/>
                                        </p:tgtEl>
                                        <p:attrNameLst>
                                          <p:attrName>style.visibility</p:attrName>
                                        </p:attrNameLst>
                                      </p:cBhvr>
                                      <p:to>
                                        <p:strVal val="visible"/>
                                      </p:to>
                                    </p:set>
                                    <p:animScale>
                                      <p:cBhvr>
                                        <p:cTn id="12" dur="1000" decel="50000" fill="hold">
                                          <p:stCondLst>
                                            <p:cond delay="0"/>
                                          </p:stCondLst>
                                        </p:cTn>
                                        <p:tgtEl>
                                          <p:spTgt spid="57036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570369"/>
                                        </p:tgtEl>
                                        <p:attrNameLst>
                                          <p:attrName>ppt_x</p:attrName>
                                          <p:attrName>ppt_y</p:attrName>
                                        </p:attrNameLst>
                                      </p:cBhvr>
                                    </p:animMotion>
                                    <p:animEffect transition="in" filter="fade">
                                      <p:cBhvr>
                                        <p:cTn id="14" dur="1000"/>
                                        <p:tgtEl>
                                          <p:spTgt spid="5703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7036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570369" name="Rectangle 1"/>
          <p:cNvSpPr>
            <a:spLocks noChangeArrowheads="1"/>
          </p:cNvSpPr>
          <p:nvPr/>
        </p:nvSpPr>
        <p:spPr bwMode="auto">
          <a:xfrm>
            <a:off x="228600" y="685800"/>
            <a:ext cx="8839200" cy="5016758"/>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4000" b="1" dirty="0" smtClean="0"/>
              <a:t>والمثال للنوع الأول هو بند النقدية وهو الأكثر عرضة التلاعب والغش لذا يجب أن يحرص مراجع الحسابات في فحصه لهذا البند وأن يحصل على قدر من الأدلة يجعله واثقاً من صحة رصيد النقدية، أما النوع الثاني فيتمثل في الأصول الثابتة والتي يقل </a:t>
            </a:r>
            <a:r>
              <a:rPr lang="ar-SA" sz="4000" b="1" dirty="0" err="1" smtClean="0"/>
              <a:t>إحتمال</a:t>
            </a:r>
            <a:r>
              <a:rPr lang="ar-SA" sz="4000" b="1" dirty="0" smtClean="0"/>
              <a:t> الغش والتلاعب فيها، حيث يطمئن مراجع الحسابات على سلامة هذه البنود بالوجود الفعلي وبصحة ملكية المنشأة لهذه الأصول الثابتة وبصحة تقويمها.</a:t>
            </a:r>
            <a:endParaRPr lang="en-US" sz="4000" b="1" dirty="0"/>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570369"/>
                                        </p:tgtEl>
                                        <p:attrNameLst>
                                          <p:attrName>style.visibility</p:attrName>
                                        </p:attrNameLst>
                                      </p:cBhvr>
                                      <p:to>
                                        <p:strVal val="visible"/>
                                      </p:to>
                                    </p:set>
                                    <p:animScale>
                                      <p:cBhvr>
                                        <p:cTn id="7" dur="1000" decel="50000" fill="hold">
                                          <p:stCondLst>
                                            <p:cond delay="0"/>
                                          </p:stCondLst>
                                        </p:cTn>
                                        <p:tgtEl>
                                          <p:spTgt spid="57036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70369"/>
                                        </p:tgtEl>
                                        <p:attrNameLst>
                                          <p:attrName>ppt_x</p:attrName>
                                          <p:attrName>ppt_y</p:attrName>
                                        </p:attrNameLst>
                                      </p:cBhvr>
                                    </p:animMotion>
                                    <p:animEffect transition="in" filter="fade">
                                      <p:cBhvr>
                                        <p:cTn id="9" dur="1000"/>
                                        <p:tgtEl>
                                          <p:spTgt spid="5703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036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81000" y="76200"/>
            <a:ext cx="8534400" cy="1143000"/>
          </a:xfrm>
          <a:solidFill>
            <a:srgbClr val="66FF33"/>
          </a:solidFill>
        </p:spPr>
        <p:txBody>
          <a:bodyPr>
            <a:normAutofit/>
          </a:bodyPr>
          <a:lstStyle/>
          <a:p>
            <a:pPr algn="just" rtl="1"/>
            <a:r>
              <a:rPr lang="ar-SA" b="1" dirty="0" smtClean="0"/>
              <a:t>3- تكلفة الحصول على الدليل أو القرينة:</a:t>
            </a:r>
            <a:endParaRPr lang="ar-SA" b="1" dirty="0"/>
          </a:p>
        </p:txBody>
      </p:sp>
      <p:sp>
        <p:nvSpPr>
          <p:cNvPr id="570369" name="Rectangle 1"/>
          <p:cNvSpPr>
            <a:spLocks noChangeArrowheads="1"/>
          </p:cNvSpPr>
          <p:nvPr/>
        </p:nvSpPr>
        <p:spPr bwMode="auto">
          <a:xfrm>
            <a:off x="76200" y="1371600"/>
            <a:ext cx="8839200" cy="4770537"/>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3800" b="1" dirty="0" smtClean="0"/>
              <a:t>إن جمع الأدلة والقرائن يكلف كثيراً من الجهد والمال، وعلى مراجع الحسابات أن يوازن بين تكلفة الحصول على الدليل أو القرينة وبين الفائدة المرجوة منه، فإن كانت الفائدة أكبر وجب الحصول على هذا الدليل أو القرينة، ويلاحظ أن تكلفة الحصول علي الدليل أو القرينة قد تكون سبباً في عدم الحصول عليه، وفي مثل هذه الحالات قد يلجأ مراجع الحسابات إلى دليل أو قرينة أخرى تكون أقل تكلفة وأيسر جهداً في الحصول عليها.</a:t>
            </a:r>
            <a:endParaRPr lang="en-US" sz="3800" b="1" dirty="0"/>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2" presetClass="entr" presetSubtype="0" fill="hold" grpId="0" nodeType="clickEffect">
                                  <p:stCondLst>
                                    <p:cond delay="0"/>
                                  </p:stCondLst>
                                  <p:childTnLst>
                                    <p:set>
                                      <p:cBhvr>
                                        <p:cTn id="11" dur="1" fill="hold">
                                          <p:stCondLst>
                                            <p:cond delay="0"/>
                                          </p:stCondLst>
                                        </p:cTn>
                                        <p:tgtEl>
                                          <p:spTgt spid="570369"/>
                                        </p:tgtEl>
                                        <p:attrNameLst>
                                          <p:attrName>style.visibility</p:attrName>
                                        </p:attrNameLst>
                                      </p:cBhvr>
                                      <p:to>
                                        <p:strVal val="visible"/>
                                      </p:to>
                                    </p:set>
                                    <p:animScale>
                                      <p:cBhvr>
                                        <p:cTn id="12" dur="1000" decel="50000" fill="hold">
                                          <p:stCondLst>
                                            <p:cond delay="0"/>
                                          </p:stCondLst>
                                        </p:cTn>
                                        <p:tgtEl>
                                          <p:spTgt spid="57036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570369"/>
                                        </p:tgtEl>
                                        <p:attrNameLst>
                                          <p:attrName>ppt_x</p:attrName>
                                          <p:attrName>ppt_y</p:attrName>
                                        </p:attrNameLst>
                                      </p:cBhvr>
                                    </p:animMotion>
                                    <p:animEffect transition="in" filter="fade">
                                      <p:cBhvr>
                                        <p:cTn id="14" dur="1000"/>
                                        <p:tgtEl>
                                          <p:spTgt spid="5703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7036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81000" y="76200"/>
            <a:ext cx="8534400" cy="1143000"/>
          </a:xfrm>
          <a:solidFill>
            <a:srgbClr val="66FF33"/>
          </a:solidFill>
        </p:spPr>
        <p:txBody>
          <a:bodyPr>
            <a:normAutofit fontScale="90000"/>
          </a:bodyPr>
          <a:lstStyle/>
          <a:p>
            <a:pPr algn="just" rtl="1"/>
            <a:r>
              <a:rPr lang="ar-SA" b="1" dirty="0" smtClean="0"/>
              <a:t>4- مدى كفاءة نظام المراقبة الداخلية في المنشأة</a:t>
            </a:r>
            <a:endParaRPr lang="ar-SA" b="1" dirty="0"/>
          </a:p>
        </p:txBody>
      </p:sp>
      <p:sp>
        <p:nvSpPr>
          <p:cNvPr id="570369" name="Rectangle 1"/>
          <p:cNvSpPr>
            <a:spLocks noChangeArrowheads="1"/>
          </p:cNvSpPr>
          <p:nvPr/>
        </p:nvSpPr>
        <p:spPr bwMode="auto">
          <a:xfrm>
            <a:off x="228600" y="1401663"/>
            <a:ext cx="8686800" cy="4770537"/>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3800" b="1" dirty="0" smtClean="0"/>
              <a:t>إن وجود نظام مراقبة داخلية محكم في المنشأة محل المراجع يصبح دليلاً وقرينه على قلة الأخطاء والتلاعب أو عدمهما، وعليه فكلما كان نظام المراقبة الداخلية أكثر إحكاماً فإن مراجع الحسابات سيقلل من عدد </a:t>
            </a:r>
            <a:r>
              <a:rPr lang="ar-SA" sz="3800" b="1" dirty="0" err="1" smtClean="0"/>
              <a:t>الادلة</a:t>
            </a:r>
            <a:r>
              <a:rPr lang="ar-SA" sz="3800" b="1" dirty="0" smtClean="0"/>
              <a:t> والقرائن </a:t>
            </a:r>
            <a:r>
              <a:rPr lang="ar-SA" sz="3800" b="1" dirty="0" err="1" smtClean="0"/>
              <a:t>التى</a:t>
            </a:r>
            <a:r>
              <a:rPr lang="ar-SA" sz="3800" b="1" dirty="0" smtClean="0"/>
              <a:t> يعتمد عليها في رأيه </a:t>
            </a:r>
            <a:r>
              <a:rPr lang="ar-SA" sz="3800" b="1" dirty="0" err="1" smtClean="0"/>
              <a:t>الفنى</a:t>
            </a:r>
            <a:r>
              <a:rPr lang="ar-SA" sz="3800" b="1" dirty="0" smtClean="0"/>
              <a:t> المحايد، أما إذا كان نظام المراقبة الداخلية هذا ضعيفاً فإن على مراجع الحسابات توسيع </a:t>
            </a:r>
            <a:r>
              <a:rPr lang="ar-SA" sz="3800" b="1" dirty="0" err="1" smtClean="0"/>
              <a:t>نظاق</a:t>
            </a:r>
            <a:r>
              <a:rPr lang="ar-SA" sz="3800" b="1" dirty="0" smtClean="0"/>
              <a:t> فحصه وأن يزيد من كمية الأدلة والقرائن التي يستند عليها لإبداء رأيه.</a:t>
            </a:r>
            <a:endParaRPr lang="en-US" sz="3800" b="1" dirty="0"/>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2" presetClass="entr" presetSubtype="0" fill="hold" grpId="0" nodeType="clickEffect">
                                  <p:stCondLst>
                                    <p:cond delay="0"/>
                                  </p:stCondLst>
                                  <p:childTnLst>
                                    <p:set>
                                      <p:cBhvr>
                                        <p:cTn id="11" dur="1" fill="hold">
                                          <p:stCondLst>
                                            <p:cond delay="0"/>
                                          </p:stCondLst>
                                        </p:cTn>
                                        <p:tgtEl>
                                          <p:spTgt spid="570369"/>
                                        </p:tgtEl>
                                        <p:attrNameLst>
                                          <p:attrName>style.visibility</p:attrName>
                                        </p:attrNameLst>
                                      </p:cBhvr>
                                      <p:to>
                                        <p:strVal val="visible"/>
                                      </p:to>
                                    </p:set>
                                    <p:animScale>
                                      <p:cBhvr>
                                        <p:cTn id="12" dur="1000" decel="50000" fill="hold">
                                          <p:stCondLst>
                                            <p:cond delay="0"/>
                                          </p:stCondLst>
                                        </p:cTn>
                                        <p:tgtEl>
                                          <p:spTgt spid="57036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570369"/>
                                        </p:tgtEl>
                                        <p:attrNameLst>
                                          <p:attrName>ppt_x</p:attrName>
                                          <p:attrName>ppt_y</p:attrName>
                                        </p:attrNameLst>
                                      </p:cBhvr>
                                    </p:animMotion>
                                    <p:animEffect transition="in" filter="fade">
                                      <p:cBhvr>
                                        <p:cTn id="14" dur="1000"/>
                                        <p:tgtEl>
                                          <p:spTgt spid="5703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7036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0000"/>
            </a:gs>
            <a:gs pos="13000">
              <a:srgbClr val="F8B049"/>
            </a:gs>
            <a:gs pos="21001">
              <a:srgbClr val="F8B049"/>
            </a:gs>
            <a:gs pos="63000">
              <a:srgbClr val="FEE7F2"/>
            </a:gs>
            <a:gs pos="67000">
              <a:srgbClr val="F952A0"/>
            </a:gs>
            <a:gs pos="69000">
              <a:srgbClr val="C50849"/>
            </a:gs>
            <a:gs pos="82001">
              <a:srgbClr val="B43E85"/>
            </a:gs>
            <a:gs pos="100000">
              <a:srgbClr val="F8B049"/>
            </a:gs>
          </a:gsLst>
          <a:lin ang="135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28800" y="274638"/>
            <a:ext cx="6248400" cy="1143000"/>
          </a:xfrm>
          <a:solidFill>
            <a:srgbClr val="3333FF"/>
          </a:solidFill>
        </p:spPr>
        <p:txBody>
          <a:bodyPr>
            <a:normAutofit/>
          </a:bodyPr>
          <a:lstStyle/>
          <a:p>
            <a:r>
              <a:rPr lang="ar-SA" sz="5400" dirty="0" smtClean="0">
                <a:solidFill>
                  <a:schemeClr val="bg1"/>
                </a:solidFill>
                <a:cs typeface="MCS Hor 1 S_I Snail 2000" pitchFamily="2" charset="-78"/>
              </a:rPr>
              <a:t>ولكم خالص شكري</a:t>
            </a:r>
            <a:endParaRPr lang="ar-SA" sz="5400" dirty="0">
              <a:solidFill>
                <a:schemeClr val="bg1"/>
              </a:solidFill>
              <a:cs typeface="MCS Hor 1 S_I Snail 2000" pitchFamily="2" charset="-78"/>
            </a:endParaRPr>
          </a:p>
        </p:txBody>
      </p:sp>
      <p:pic>
        <p:nvPicPr>
          <p:cNvPr id="660482" name="Picture 2" descr="C:\Program Files\Microsoft Office\MEDIA\CAGCAT10\j0281904.wmf"/>
          <p:cNvPicPr>
            <a:picLocks noChangeAspect="1" noChangeArrowheads="1"/>
          </p:cNvPicPr>
          <p:nvPr/>
        </p:nvPicPr>
        <p:blipFill>
          <a:blip r:embed="rId2" cstate="print"/>
          <a:srcRect/>
          <a:stretch>
            <a:fillRect/>
          </a:stretch>
        </p:blipFill>
        <p:spPr bwMode="auto">
          <a:xfrm>
            <a:off x="838200" y="1676400"/>
            <a:ext cx="7696200" cy="4572000"/>
          </a:xfrm>
          <a:prstGeom prst="rect">
            <a:avLst/>
          </a:prstGeom>
          <a:noFill/>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mph" presetSubtype="0" fill="hold" grpId="0" nodeType="afterEffect">
                                  <p:stCondLst>
                                    <p:cond delay="0"/>
                                  </p:stCondLst>
                                  <p:childTnLst>
                                    <p:animClr clrSpc="hsl" dir="cw">
                                      <p:cBhvr override="childStyle">
                                        <p:cTn id="6" dur="500" fill="hold"/>
                                        <p:tgtEl>
                                          <p:spTgt spid="2"/>
                                        </p:tgtEl>
                                        <p:attrNameLst>
                                          <p:attrName>style.color</p:attrName>
                                        </p:attrNameLst>
                                      </p:cBhvr>
                                      <p:by>
                                        <p:hsl h="-7200000" s="0" l="0"/>
                                      </p:by>
                                    </p:animClr>
                                    <p:animClr clrSpc="hsl" dir="cw">
                                      <p:cBhvr>
                                        <p:cTn id="7" dur="500" fill="hold"/>
                                        <p:tgtEl>
                                          <p:spTgt spid="2"/>
                                        </p:tgtEl>
                                        <p:attrNameLst>
                                          <p:attrName>fillcolor</p:attrName>
                                        </p:attrNameLst>
                                      </p:cBhvr>
                                      <p:by>
                                        <p:hsl h="-7200000" s="0" l="0"/>
                                      </p:by>
                                    </p:animClr>
                                    <p:animClr clrSpc="hsl" dir="cw">
                                      <p:cBhvr>
                                        <p:cTn id="8" dur="500" fill="hold"/>
                                        <p:tgtEl>
                                          <p:spTgt spid="2"/>
                                        </p:tgtEl>
                                        <p:attrNameLst>
                                          <p:attrName>stroke.color</p:attrName>
                                        </p:attrNameLst>
                                      </p:cBhvr>
                                      <p:by>
                                        <p:hsl h="-7200000" s="0" l="0"/>
                                      </p:by>
                                    </p:animClr>
                                    <p:set>
                                      <p:cBhvr>
                                        <p:cTn id="9" dur="500" fill="hold"/>
                                        <p:tgtEl>
                                          <p:spTgt spid="2"/>
                                        </p:tgtEl>
                                        <p:attrNameLst>
                                          <p:attrName>fill.type</p:attrName>
                                        </p:attrNameLst>
                                      </p:cBhvr>
                                      <p:to>
                                        <p:strVal val="solid"/>
                                      </p:to>
                                    </p:set>
                                  </p:childTnLst>
                                </p:cTn>
                              </p:par>
                            </p:childTnLst>
                          </p:cTn>
                        </p:par>
                        <p:par>
                          <p:cTn id="10" fill="hold">
                            <p:stCondLst>
                              <p:cond delay="500"/>
                            </p:stCondLst>
                            <p:childTnLst>
                              <p:par>
                                <p:cTn id="11" presetID="26" presetClass="emph" presetSubtype="0" fill="hold" nodeType="afterEffect">
                                  <p:stCondLst>
                                    <p:cond delay="0"/>
                                  </p:stCondLst>
                                  <p:childTnLst>
                                    <p:animEffect transition="out" filter="fade">
                                      <p:cBhvr>
                                        <p:cTn id="12" dur="500" tmFilter="0, 0; .2, .5; .8, .5; 1, 0"/>
                                        <p:tgtEl>
                                          <p:spTgt spid="660482"/>
                                        </p:tgtEl>
                                      </p:cBhvr>
                                    </p:animEffect>
                                    <p:animScale>
                                      <p:cBhvr>
                                        <p:cTn id="13" dur="250" autoRev="1" fill="hold"/>
                                        <p:tgtEl>
                                          <p:spTgt spid="66048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FF0000"/>
            </a:gs>
            <a:gs pos="25000">
              <a:srgbClr val="FF6633"/>
            </a:gs>
            <a:gs pos="50000">
              <a:srgbClr val="FFFF00"/>
            </a:gs>
            <a:gs pos="75000">
              <a:srgbClr val="01A78F"/>
            </a:gs>
            <a:gs pos="100000">
              <a:srgbClr val="3366FF"/>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305800" cy="5181600"/>
          </a:xfrm>
          <a:solidFill>
            <a:schemeClr val="bg1"/>
          </a:solidFill>
        </p:spPr>
        <p:txBody>
          <a:bodyPr>
            <a:noAutofit/>
          </a:bodyPr>
          <a:lstStyle/>
          <a:p>
            <a:pPr algn="just" rtl="1"/>
            <a:r>
              <a:rPr lang="ar-SA" sz="4000" b="1" dirty="0" smtClean="0"/>
              <a:t>إن الهدف الرئيس للمراجعة </a:t>
            </a:r>
            <a:r>
              <a:rPr lang="en-US" sz="4000" b="1" dirty="0" smtClean="0"/>
              <a:t>–</a:t>
            </a:r>
            <a:r>
              <a:rPr lang="ar-SA" sz="4000" b="1" dirty="0" smtClean="0"/>
              <a:t> كما سبق أن عرفنا </a:t>
            </a:r>
            <a:r>
              <a:rPr lang="en-US" sz="4000" b="1" dirty="0" smtClean="0"/>
              <a:t>–</a:t>
            </a:r>
            <a:r>
              <a:rPr lang="ar-SA" sz="4000" b="1" dirty="0" smtClean="0"/>
              <a:t> هو إبداء مراجع الحسابات لرأيه الفني المحايد عن نتيجة فحصه للدفاتر والسجلات والقوائم المالية ومدي دلالة القوائم المالية عن نتيجة الأعمال والمركز المالي، وفي سبيل ذلك يجب أن يتوافر لديه قدر كافِ من أدلة </a:t>
            </a:r>
            <a:r>
              <a:rPr lang="ar-SA" sz="4000" b="1" dirty="0" err="1" smtClean="0"/>
              <a:t>الاثبات</a:t>
            </a:r>
            <a:r>
              <a:rPr lang="ar-SA" sz="4000" b="1" dirty="0" smtClean="0"/>
              <a:t> والقرائن </a:t>
            </a:r>
            <a:r>
              <a:rPr lang="ar-SA" sz="4000" b="1" dirty="0" err="1" smtClean="0"/>
              <a:t>التى</a:t>
            </a:r>
            <a:r>
              <a:rPr lang="ar-SA" sz="4000" b="1" dirty="0" smtClean="0"/>
              <a:t> توصله إلى رأيه الفني ذلك .</a:t>
            </a:r>
            <a:endParaRPr lang="en-US" sz="4000" b="1" dirty="0"/>
          </a:p>
        </p:txBody>
      </p:sp>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FF0000"/>
            </a:gs>
            <a:gs pos="25000">
              <a:srgbClr val="FF6633"/>
            </a:gs>
            <a:gs pos="50000">
              <a:srgbClr val="FFFF00"/>
            </a:gs>
            <a:gs pos="75000">
              <a:srgbClr val="01A78F"/>
            </a:gs>
            <a:gs pos="100000">
              <a:srgbClr val="3366FF"/>
            </a:gs>
          </a:gsLst>
          <a:path path="circle">
            <a:fillToRect l="50000" t="50000" r="50000" b="50000"/>
          </a:path>
        </a:gradFill>
        <a:effectLst/>
      </p:bgPr>
    </p:bg>
    <p:spTree>
      <p:nvGrpSpPr>
        <p:cNvPr id="1" name=""/>
        <p:cNvGrpSpPr/>
        <p:nvPr/>
      </p:nvGrpSpPr>
      <p:grpSpPr>
        <a:xfrm>
          <a:off x="0" y="0"/>
          <a:ext cx="0" cy="0"/>
          <a:chOff x="0" y="0"/>
          <a:chExt cx="0" cy="0"/>
        </a:xfrm>
      </p:grpSpPr>
      <p:sp>
        <p:nvSpPr>
          <p:cNvPr id="5" name="Rectangle 4"/>
          <p:cNvSpPr/>
          <p:nvPr/>
        </p:nvSpPr>
        <p:spPr>
          <a:xfrm>
            <a:off x="609600" y="2286000"/>
            <a:ext cx="8305800" cy="4401205"/>
          </a:xfrm>
          <a:prstGeom prst="rect">
            <a:avLst/>
          </a:prstGeom>
          <a:solidFill>
            <a:srgbClr val="3333FF"/>
          </a:solidFill>
          <a:ln w="76200">
            <a:solidFill>
              <a:schemeClr val="tx1"/>
            </a:solidFill>
          </a:ln>
          <a:scene3d>
            <a:camera prst="orthographicFront"/>
            <a:lightRig rig="threePt" dir="t"/>
          </a:scene3d>
          <a:sp3d>
            <a:bevelT prst="angle"/>
          </a:sp3d>
        </p:spPr>
        <p:txBody>
          <a:bodyPr wrap="square">
            <a:spAutoFit/>
          </a:bodyPr>
          <a:lstStyle/>
          <a:p>
            <a:pPr algn="just"/>
            <a:r>
              <a:rPr lang="ar-SA" sz="4000" b="1" dirty="0" smtClean="0">
                <a:solidFill>
                  <a:srgbClr val="FFFF00"/>
                </a:solidFill>
              </a:rPr>
              <a:t>يعرف رجال القانون القرينة بأنها حقيقة معروفة أو مجموعة من الحقائق تقدم للمحكمة بهدف إقناعها بحقيقة الاقتراح الذي ترغب المحكمة في التحقق منه، أما القرينة في المراجعة فهي </a:t>
            </a:r>
            <a:r>
              <a:rPr lang="ar-SA" sz="4000" b="1" dirty="0" err="1" smtClean="0">
                <a:solidFill>
                  <a:srgbClr val="FFFF00"/>
                </a:solidFill>
              </a:rPr>
              <a:t>إستنباط</a:t>
            </a:r>
            <a:r>
              <a:rPr lang="ar-SA" sz="4000" b="1" dirty="0" smtClean="0">
                <a:solidFill>
                  <a:srgbClr val="FFFF00"/>
                </a:solidFill>
              </a:rPr>
              <a:t> المراجع نتيجة من أمر ثابت أو من حقيقة أو جملة حقائق تمكنه من </a:t>
            </a:r>
            <a:r>
              <a:rPr lang="ar-SA" sz="4000" b="1" dirty="0" err="1" smtClean="0">
                <a:solidFill>
                  <a:srgbClr val="FFFF00"/>
                </a:solidFill>
              </a:rPr>
              <a:t>إستخلاص</a:t>
            </a:r>
            <a:r>
              <a:rPr lang="ar-SA" sz="4000" b="1" dirty="0" smtClean="0">
                <a:solidFill>
                  <a:srgbClr val="FFFF00"/>
                </a:solidFill>
              </a:rPr>
              <a:t> رأى في مسألة معينة وإقناعه </a:t>
            </a:r>
            <a:r>
              <a:rPr lang="ar-SA" sz="4000" b="1" dirty="0" err="1" smtClean="0">
                <a:solidFill>
                  <a:srgbClr val="FFFF00"/>
                </a:solidFill>
              </a:rPr>
              <a:t>بالافصاح</a:t>
            </a:r>
            <a:r>
              <a:rPr lang="ar-SA" sz="4000" b="1" dirty="0" smtClean="0">
                <a:solidFill>
                  <a:srgbClr val="FFFF00"/>
                </a:solidFill>
              </a:rPr>
              <a:t> عن هذا </a:t>
            </a:r>
            <a:r>
              <a:rPr lang="ar-SA" sz="4000" b="1" dirty="0" err="1" smtClean="0">
                <a:solidFill>
                  <a:srgbClr val="FFFF00"/>
                </a:solidFill>
              </a:rPr>
              <a:t>الرأى</a:t>
            </a:r>
            <a:r>
              <a:rPr lang="ar-SA" sz="4000" b="1" dirty="0" smtClean="0">
                <a:solidFill>
                  <a:srgbClr val="FFFF00"/>
                </a:solidFill>
              </a:rPr>
              <a:t>.</a:t>
            </a:r>
            <a:endParaRPr lang="ar-SA" sz="4000" b="1" dirty="0">
              <a:solidFill>
                <a:srgbClr val="FFFF00"/>
              </a:solidFill>
            </a:endParaRPr>
          </a:p>
        </p:txBody>
      </p:sp>
      <p:sp>
        <p:nvSpPr>
          <p:cNvPr id="8" name="Rectangle 7"/>
          <p:cNvSpPr/>
          <p:nvPr/>
        </p:nvSpPr>
        <p:spPr>
          <a:xfrm>
            <a:off x="3276600" y="381000"/>
            <a:ext cx="4876800" cy="1200329"/>
          </a:xfrm>
          <a:prstGeom prst="rect">
            <a:avLst/>
          </a:prstGeom>
          <a:solidFill>
            <a:srgbClr val="FF0000"/>
          </a:solidFill>
          <a:ln w="76200">
            <a:solidFill>
              <a:srgbClr val="006600"/>
            </a:solidFill>
          </a:ln>
          <a:scene3d>
            <a:camera prst="perspectiveContrastingLeftFacing"/>
            <a:lightRig rig="threePt" dir="t"/>
          </a:scene3d>
          <a:sp3d>
            <a:bevelT w="114300" prst="hardEdge"/>
          </a:sp3d>
        </p:spPr>
        <p:txBody>
          <a:bodyPr wrap="square">
            <a:spAutoFit/>
          </a:bodyPr>
          <a:lstStyle/>
          <a:p>
            <a:r>
              <a:rPr lang="ar-SA" sz="7200" b="1" dirty="0" smtClean="0">
                <a:solidFill>
                  <a:srgbClr val="FFFF00"/>
                </a:solidFill>
                <a:cs typeface="Andalus" pitchFamily="2" charset="-78"/>
              </a:rPr>
              <a:t>تعريف القرينة</a:t>
            </a:r>
            <a:endParaRPr lang="en-US" sz="7200" b="1" dirty="0" smtClean="0">
              <a:solidFill>
                <a:srgbClr val="FFFF00"/>
              </a:solidFill>
              <a:cs typeface="Andalus" pitchFamily="2" charset="-78"/>
            </a:endParaRPr>
          </a:p>
        </p:txBody>
      </p:sp>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trips(down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5"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fltVal val="0"/>
                                          </p:val>
                                        </p:tav>
                                        <p:tav tm="100000">
                                          <p:val>
                                            <p:strVal val="#ppt_w"/>
                                          </p:val>
                                        </p:tav>
                                      </p:tavLst>
                                    </p:anim>
                                    <p:anim calcmode="lin" valueType="num">
                                      <p:cBhvr>
                                        <p:cTn id="13" dur="1000" fill="hold"/>
                                        <p:tgtEl>
                                          <p:spTgt spid="5"/>
                                        </p:tgtEl>
                                        <p:attrNameLst>
                                          <p:attrName>ppt_h</p:attrName>
                                        </p:attrNameLst>
                                      </p:cBhvr>
                                      <p:tavLst>
                                        <p:tav tm="0">
                                          <p:val>
                                            <p:fltVal val="0"/>
                                          </p:val>
                                        </p:tav>
                                        <p:tav tm="100000">
                                          <p:val>
                                            <p:strVal val="#ppt_h"/>
                                          </p:val>
                                        </p:tav>
                                      </p:tavLst>
                                    </p:anim>
                                    <p:anim calcmode="lin" valueType="num">
                                      <p:cBhvr>
                                        <p:cTn id="14"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289" name="Rectangle 1"/>
          <p:cNvSpPr>
            <a:spLocks noChangeArrowheads="1"/>
          </p:cNvSpPr>
          <p:nvPr/>
        </p:nvSpPr>
        <p:spPr bwMode="auto">
          <a:xfrm>
            <a:off x="381000" y="304800"/>
            <a:ext cx="8382000" cy="5509200"/>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eaLnBrk="0" hangingPunct="0"/>
            <a:r>
              <a:rPr lang="ar-SA" sz="4400" b="1" dirty="0" smtClean="0">
                <a:solidFill>
                  <a:srgbClr val="66FF33"/>
                </a:solidFill>
              </a:rPr>
              <a:t>ويفرق البعض بين قرائن </a:t>
            </a:r>
            <a:r>
              <a:rPr lang="ar-SA" sz="4400" b="1" dirty="0" err="1" smtClean="0">
                <a:solidFill>
                  <a:srgbClr val="66FF33"/>
                </a:solidFill>
              </a:rPr>
              <a:t>الاثبات</a:t>
            </a:r>
            <a:r>
              <a:rPr lang="ar-SA" sz="4400" b="1" dirty="0" smtClean="0">
                <a:solidFill>
                  <a:srgbClr val="66FF33"/>
                </a:solidFill>
              </a:rPr>
              <a:t> وأدلة </a:t>
            </a:r>
            <a:r>
              <a:rPr lang="ar-SA" sz="4400" b="1" dirty="0" err="1" smtClean="0">
                <a:solidFill>
                  <a:srgbClr val="66FF33"/>
                </a:solidFill>
              </a:rPr>
              <a:t>الاثبات</a:t>
            </a:r>
            <a:r>
              <a:rPr lang="ar-SA" sz="4400" b="1" dirty="0" smtClean="0">
                <a:solidFill>
                  <a:srgbClr val="66FF33"/>
                </a:solidFill>
              </a:rPr>
              <a:t> حيث يقرر أن أدلة </a:t>
            </a:r>
            <a:r>
              <a:rPr lang="ar-SA" sz="4400" b="1" dirty="0" err="1" smtClean="0">
                <a:solidFill>
                  <a:srgbClr val="66FF33"/>
                </a:solidFill>
              </a:rPr>
              <a:t>الاثبات</a:t>
            </a:r>
            <a:r>
              <a:rPr lang="ar-SA" sz="4400" b="1" dirty="0" smtClean="0">
                <a:solidFill>
                  <a:srgbClr val="66FF33"/>
                </a:solidFill>
              </a:rPr>
              <a:t> تكاد تقترب بشكل ملحوظ من مفهوم قرائن </a:t>
            </a:r>
            <a:r>
              <a:rPr lang="ar-SA" sz="4400" b="1" dirty="0" err="1" smtClean="0">
                <a:solidFill>
                  <a:srgbClr val="66FF33"/>
                </a:solidFill>
              </a:rPr>
              <a:t>الاثبات</a:t>
            </a:r>
            <a:r>
              <a:rPr lang="ar-SA" sz="4400" b="1" dirty="0" smtClean="0">
                <a:solidFill>
                  <a:srgbClr val="66FF33"/>
                </a:solidFill>
              </a:rPr>
              <a:t> وبناء علي ذلك فان كل قرينة من القرائن المعروفة يمكن أن تصبح دليل إثبات طبقاً للأهمية النسبية </a:t>
            </a:r>
            <a:r>
              <a:rPr lang="ar-SA" sz="4400" b="1" dirty="0" err="1" smtClean="0">
                <a:solidFill>
                  <a:srgbClr val="66FF33"/>
                </a:solidFill>
              </a:rPr>
              <a:t>التى</a:t>
            </a:r>
            <a:r>
              <a:rPr lang="ar-SA" sz="4400" b="1" dirty="0" smtClean="0">
                <a:solidFill>
                  <a:srgbClr val="66FF33"/>
                </a:solidFill>
              </a:rPr>
              <a:t> يعطيها المراجع لهذه القرائن وبناء عليه يمكن تقسيم أدلة </a:t>
            </a:r>
            <a:r>
              <a:rPr lang="ar-SA" sz="4400" b="1" dirty="0" err="1" smtClean="0">
                <a:solidFill>
                  <a:srgbClr val="66FF33"/>
                </a:solidFill>
              </a:rPr>
              <a:t>الاثبات</a:t>
            </a:r>
            <a:r>
              <a:rPr lang="ar-SA" sz="4400" b="1" dirty="0" smtClean="0">
                <a:solidFill>
                  <a:srgbClr val="66FF33"/>
                </a:solidFill>
              </a:rPr>
              <a:t> إلى نوعين هما:</a:t>
            </a:r>
            <a:endParaRPr kumimoji="0" lang="en-US" sz="4400" b="1" i="0" u="none" strike="noStrike" cap="none" normalizeH="0" baseline="0" dirty="0" smtClean="0">
              <a:ln>
                <a:noFill/>
              </a:ln>
              <a:solidFill>
                <a:srgbClr val="66FF33"/>
              </a:solidFill>
              <a:effectLst/>
              <a:latin typeface="Arial" pitchFamily="34" charset="0"/>
              <a:cs typeface="Arial" pitchFamily="34" charset="0"/>
            </a:endParaRPr>
          </a:p>
        </p:txBody>
      </p:sp>
    </p:spTree>
  </p:cSld>
  <p:clrMapOvr>
    <a:overrideClrMapping bg1="dk1" tx1="lt1" bg2="dk2" tx2="lt2" accent1="accent1" accent2="accent2" accent3="accent3" accent4="accent4" accent5="accent5" accent6="accent6" hlink="hlink" folHlink="folHlink"/>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12289"/>
                                        </p:tgtEl>
                                        <p:attrNameLst>
                                          <p:attrName>style.visibility</p:attrName>
                                        </p:attrNameLst>
                                      </p:cBhvr>
                                      <p:to>
                                        <p:strVal val="visible"/>
                                      </p:to>
                                    </p:set>
                                    <p:animEffect transition="in" filter="fade">
                                      <p:cBhvr>
                                        <p:cTn id="7" dur="1000"/>
                                        <p:tgtEl>
                                          <p:spTgt spid="12289"/>
                                        </p:tgtEl>
                                      </p:cBhvr>
                                    </p:animEffect>
                                    <p:anim calcmode="lin" valueType="num">
                                      <p:cBhvr>
                                        <p:cTn id="8" dur="1000" fill="hold"/>
                                        <p:tgtEl>
                                          <p:spTgt spid="12289"/>
                                        </p:tgtEl>
                                        <p:attrNameLst>
                                          <p:attrName>ppt_x</p:attrName>
                                        </p:attrNameLst>
                                      </p:cBhvr>
                                      <p:tavLst>
                                        <p:tav tm="0">
                                          <p:val>
                                            <p:strVal val="#ppt_x"/>
                                          </p:val>
                                        </p:tav>
                                        <p:tav tm="100000">
                                          <p:val>
                                            <p:strVal val="#ppt_x"/>
                                          </p:val>
                                        </p:tav>
                                      </p:tavLst>
                                    </p:anim>
                                    <p:anim calcmode="lin" valueType="num">
                                      <p:cBhvr>
                                        <p:cTn id="9" dur="900" decel="100000" fill="hold"/>
                                        <p:tgtEl>
                                          <p:spTgt spid="12289"/>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2289"/>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8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10241" name="Rectangle 1"/>
          <p:cNvSpPr>
            <a:spLocks noChangeArrowheads="1"/>
          </p:cNvSpPr>
          <p:nvPr/>
        </p:nvSpPr>
        <p:spPr bwMode="auto">
          <a:xfrm>
            <a:off x="381000" y="1091148"/>
            <a:ext cx="8534400" cy="3785652"/>
          </a:xfrm>
          <a:prstGeom prst="rect">
            <a:avLst/>
          </a:prstGeom>
          <a:blipFill>
            <a:blip r:embed="rId3"/>
            <a:tile tx="0" ty="0" sx="100000" sy="100000" flip="none" algn="tl"/>
          </a:blip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n-US" sz="4000" b="1" dirty="0" smtClean="0">
                <a:solidFill>
                  <a:schemeClr val="bg1"/>
                </a:solidFill>
              </a:rPr>
              <a:t> </a:t>
            </a:r>
            <a:r>
              <a:rPr lang="ar-SA" sz="4000" b="1" dirty="0" smtClean="0">
                <a:solidFill>
                  <a:schemeClr val="bg1"/>
                </a:solidFill>
              </a:rPr>
              <a:t>1. أدلة قاطعة وكافية، وهي </a:t>
            </a:r>
            <a:r>
              <a:rPr lang="ar-SA" sz="4000" b="1" dirty="0" err="1" smtClean="0">
                <a:solidFill>
                  <a:schemeClr val="bg1"/>
                </a:solidFill>
              </a:rPr>
              <a:t>التى</a:t>
            </a:r>
            <a:r>
              <a:rPr lang="ar-SA" sz="4000" b="1" dirty="0" smtClean="0">
                <a:solidFill>
                  <a:schemeClr val="bg1"/>
                </a:solidFill>
              </a:rPr>
              <a:t> يترتب عليها التحقق النهائي من صحة افتراض معين.</a:t>
            </a:r>
            <a:endParaRPr lang="en-US" sz="4000" b="1" dirty="0" smtClean="0">
              <a:solidFill>
                <a:schemeClr val="bg1"/>
              </a:solidFill>
            </a:endParaRPr>
          </a:p>
          <a:p>
            <a:pPr algn="just"/>
            <a:r>
              <a:rPr lang="ar-SA" sz="4000" b="1" dirty="0" smtClean="0">
                <a:solidFill>
                  <a:schemeClr val="bg1"/>
                </a:solidFill>
              </a:rPr>
              <a:t> 2. أدلة إضافية أو ثانوية، وهي </a:t>
            </a:r>
            <a:r>
              <a:rPr lang="ar-SA" sz="4000" b="1" dirty="0" err="1" smtClean="0">
                <a:solidFill>
                  <a:schemeClr val="bg1"/>
                </a:solidFill>
              </a:rPr>
              <a:t>التى</a:t>
            </a:r>
            <a:r>
              <a:rPr lang="ar-SA" sz="4000" b="1" dirty="0" smtClean="0">
                <a:solidFill>
                  <a:schemeClr val="bg1"/>
                </a:solidFill>
              </a:rPr>
              <a:t> لا يترتب عليها التحقق النهائي من صحة افتراض معين مباشرة، ولكنها تساعد على أمكانية حدوث التحقق الجزئي وقبوله.</a:t>
            </a:r>
            <a:endParaRPr lang="en-US" sz="4000" b="1" dirty="0" smtClean="0">
              <a:solidFill>
                <a:schemeClr val="bg1"/>
              </a:solidFill>
            </a:endParaRPr>
          </a:p>
        </p:txBody>
      </p:sp>
    </p:spTree>
  </p:cSld>
  <p:clrMapOvr>
    <a:overrideClrMapping bg1="dk1" tx1="lt1" bg2="dk2" tx2="lt2" accent1="accent1" accent2="accent2" accent3="accent3" accent4="accent4" accent5="accent5" accent6="accent6" hlink="hlink" folHlink="folHlink"/>
  </p:clrMapOvr>
  <p:transition>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10241"/>
                                        </p:tgtEl>
                                        <p:attrNameLst>
                                          <p:attrName>style.visibility</p:attrName>
                                        </p:attrNameLst>
                                      </p:cBhvr>
                                      <p:to>
                                        <p:strVal val="visible"/>
                                      </p:to>
                                    </p:set>
                                    <p:animEffect transition="in" filter="wipe(down)">
                                      <p:cBhvr>
                                        <p:cTn id="7" dur="580">
                                          <p:stCondLst>
                                            <p:cond delay="0"/>
                                          </p:stCondLst>
                                        </p:cTn>
                                        <p:tgtEl>
                                          <p:spTgt spid="10241"/>
                                        </p:tgtEl>
                                      </p:cBhvr>
                                    </p:animEffect>
                                    <p:anim calcmode="lin" valueType="num">
                                      <p:cBhvr>
                                        <p:cTn id="8" dur="1822" tmFilter="0,0; 0.14,0.36; 0.43,0.73; 0.71,0.91; 1.0,1.0">
                                          <p:stCondLst>
                                            <p:cond delay="0"/>
                                          </p:stCondLst>
                                        </p:cTn>
                                        <p:tgtEl>
                                          <p:spTgt spid="10241"/>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0241"/>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0241"/>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0241"/>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0241"/>
                                        </p:tgtEl>
                                        <p:attrNameLst>
                                          <p:attrName>ppt_y</p:attrName>
                                        </p:attrNameLst>
                                      </p:cBhvr>
                                      <p:tavLst>
                                        <p:tav tm="0" fmla="#ppt_y-sin(pi*$)/81">
                                          <p:val>
                                            <p:fltVal val="0"/>
                                          </p:val>
                                        </p:tav>
                                        <p:tav tm="100000">
                                          <p:val>
                                            <p:fltVal val="1"/>
                                          </p:val>
                                        </p:tav>
                                      </p:tavLst>
                                    </p:anim>
                                    <p:animScale>
                                      <p:cBhvr>
                                        <p:cTn id="13" dur="26">
                                          <p:stCondLst>
                                            <p:cond delay="650"/>
                                          </p:stCondLst>
                                        </p:cTn>
                                        <p:tgtEl>
                                          <p:spTgt spid="10241"/>
                                        </p:tgtEl>
                                      </p:cBhvr>
                                      <p:to x="100000" y="60000"/>
                                    </p:animScale>
                                    <p:animScale>
                                      <p:cBhvr>
                                        <p:cTn id="14" dur="166" decel="50000">
                                          <p:stCondLst>
                                            <p:cond delay="676"/>
                                          </p:stCondLst>
                                        </p:cTn>
                                        <p:tgtEl>
                                          <p:spTgt spid="10241"/>
                                        </p:tgtEl>
                                      </p:cBhvr>
                                      <p:to x="100000" y="100000"/>
                                    </p:animScale>
                                    <p:animScale>
                                      <p:cBhvr>
                                        <p:cTn id="15" dur="26">
                                          <p:stCondLst>
                                            <p:cond delay="1312"/>
                                          </p:stCondLst>
                                        </p:cTn>
                                        <p:tgtEl>
                                          <p:spTgt spid="10241"/>
                                        </p:tgtEl>
                                      </p:cBhvr>
                                      <p:to x="100000" y="80000"/>
                                    </p:animScale>
                                    <p:animScale>
                                      <p:cBhvr>
                                        <p:cTn id="16" dur="166" decel="50000">
                                          <p:stCondLst>
                                            <p:cond delay="1338"/>
                                          </p:stCondLst>
                                        </p:cTn>
                                        <p:tgtEl>
                                          <p:spTgt spid="10241"/>
                                        </p:tgtEl>
                                      </p:cBhvr>
                                      <p:to x="100000" y="100000"/>
                                    </p:animScale>
                                    <p:animScale>
                                      <p:cBhvr>
                                        <p:cTn id="17" dur="26">
                                          <p:stCondLst>
                                            <p:cond delay="1642"/>
                                          </p:stCondLst>
                                        </p:cTn>
                                        <p:tgtEl>
                                          <p:spTgt spid="10241"/>
                                        </p:tgtEl>
                                      </p:cBhvr>
                                      <p:to x="100000" y="90000"/>
                                    </p:animScale>
                                    <p:animScale>
                                      <p:cBhvr>
                                        <p:cTn id="18" dur="166" decel="50000">
                                          <p:stCondLst>
                                            <p:cond delay="1668"/>
                                          </p:stCondLst>
                                        </p:cTn>
                                        <p:tgtEl>
                                          <p:spTgt spid="10241"/>
                                        </p:tgtEl>
                                      </p:cBhvr>
                                      <p:to x="100000" y="100000"/>
                                    </p:animScale>
                                    <p:animScale>
                                      <p:cBhvr>
                                        <p:cTn id="19" dur="26">
                                          <p:stCondLst>
                                            <p:cond delay="1808"/>
                                          </p:stCondLst>
                                        </p:cTn>
                                        <p:tgtEl>
                                          <p:spTgt spid="10241"/>
                                        </p:tgtEl>
                                      </p:cBhvr>
                                      <p:to x="100000" y="95000"/>
                                    </p:animScale>
                                    <p:animScale>
                                      <p:cBhvr>
                                        <p:cTn id="20" dur="166" decel="50000">
                                          <p:stCondLst>
                                            <p:cond delay="1834"/>
                                          </p:stCondLst>
                                        </p:cTn>
                                        <p:tgtEl>
                                          <p:spTgt spid="1024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457200"/>
            <a:ext cx="8382000" cy="4876800"/>
          </a:xfrm>
        </p:spPr>
        <p:txBody>
          <a:bodyPr>
            <a:noAutofit/>
          </a:bodyPr>
          <a:lstStyle/>
          <a:p>
            <a:pPr marL="111125" indent="-1588" algn="just" rtl="1">
              <a:buNone/>
            </a:pPr>
            <a:r>
              <a:rPr lang="ar-SA" sz="6000" b="1" dirty="0" smtClean="0"/>
              <a:t> ومن هناك يمكن تعريف أدلة الإثبات بأنها تلك الأسس أو الأساليب </a:t>
            </a:r>
            <a:r>
              <a:rPr lang="ar-SA" sz="6000" b="1" dirty="0" err="1" smtClean="0"/>
              <a:t>التى</a:t>
            </a:r>
            <a:r>
              <a:rPr lang="ar-SA" sz="6000" b="1" dirty="0" smtClean="0"/>
              <a:t> تساعد في تحويل الادعاءات أو الاعتقادات المزعومة إلى افتراضات مثبتة.</a:t>
            </a:r>
            <a:endParaRPr lang="en-US" sz="6000" b="1" dirty="0">
              <a:cs typeface="Traditional Arabic"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368641" name="Rectangle 1"/>
          <p:cNvSpPr>
            <a:spLocks noChangeArrowheads="1"/>
          </p:cNvSpPr>
          <p:nvPr/>
        </p:nvSpPr>
        <p:spPr bwMode="auto">
          <a:xfrm>
            <a:off x="228600" y="228600"/>
            <a:ext cx="8534400" cy="5632311"/>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Low"/>
            <a:r>
              <a:rPr lang="ar-SA" sz="3600" b="1" dirty="0" smtClean="0">
                <a:solidFill>
                  <a:srgbClr val="3333FF"/>
                </a:solidFill>
              </a:rPr>
              <a:t>ولكن التفرقة بين القرينة والدليل بناء علي الأهمية النسبية </a:t>
            </a:r>
            <a:r>
              <a:rPr lang="ar-SA" sz="3600" b="1" dirty="0" err="1" smtClean="0">
                <a:solidFill>
                  <a:srgbClr val="3333FF"/>
                </a:solidFill>
              </a:rPr>
              <a:t>التى</a:t>
            </a:r>
            <a:r>
              <a:rPr lang="ar-SA" sz="3600" b="1" dirty="0" smtClean="0">
                <a:solidFill>
                  <a:srgbClr val="3333FF"/>
                </a:solidFill>
              </a:rPr>
              <a:t> يعطيها مراجع الحسابات لها تجعل هذه التفرقة ترتبط بالحكم الشخصي للمراجع وتختلف من واقعة لأخرى، وبذلك يكون من الأفضل عدم التفرقة بين قرائن الإثبات وأدلة الإثبات في المراجعة ما يؤكد ذلك التعريف المقترح لمفهوم وظيفة قرائن وأدلة الإثبات في المراجعة بأنها عملية تجميع الأدلة والوصول منها إلى استنتاجات سليمة وواقعية بناء على فكر وخبرة ودراية المدقق ذاته لإقامة الدليل على صدق وعدالة القوائم المالية أو العكس.</a:t>
            </a:r>
            <a:endParaRPr kumimoji="0" lang="ar-SA" sz="3600" b="1" i="0" u="none" strike="noStrike" cap="none" normalizeH="0" baseline="0" dirty="0" smtClean="0">
              <a:ln>
                <a:noFill/>
              </a:ln>
              <a:solidFill>
                <a:srgbClr val="3333FF"/>
              </a:solidFill>
              <a:effectLst/>
              <a:latin typeface="Arial" pitchFamily="34" charset="0"/>
              <a:cs typeface="Traditional Arabic" pitchFamily="2" charset="-78"/>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368641"/>
                                        </p:tgtEl>
                                        <p:attrNameLst>
                                          <p:attrName>style.visibility</p:attrName>
                                        </p:attrNameLst>
                                      </p:cBhvr>
                                      <p:to>
                                        <p:strVal val="visible"/>
                                      </p:to>
                                    </p:set>
                                    <p:animScale>
                                      <p:cBhvr>
                                        <p:cTn id="7" dur="1000" decel="50000" fill="hold">
                                          <p:stCondLst>
                                            <p:cond delay="0"/>
                                          </p:stCondLst>
                                        </p:cTn>
                                        <p:tgtEl>
                                          <p:spTgt spid="36864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68641"/>
                                        </p:tgtEl>
                                        <p:attrNameLst>
                                          <p:attrName>ppt_x</p:attrName>
                                          <p:attrName>ppt_y</p:attrName>
                                        </p:attrNameLst>
                                      </p:cBhvr>
                                    </p:animMotion>
                                    <p:animEffect transition="in" filter="fade">
                                      <p:cBhvr>
                                        <p:cTn id="9" dur="1000"/>
                                        <p:tgtEl>
                                          <p:spTgt spid="3686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4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143001"/>
            <a:ext cx="8763000" cy="1371600"/>
          </a:xfrm>
          <a:solidFill>
            <a:srgbClr val="66FF33"/>
          </a:solidFill>
          <a:effectLst>
            <a:outerShdw blurRad="76200" dist="50800" dir="5400000" rotWithShape="0">
              <a:srgbClr val="4E3B30">
                <a:alpha val="60000"/>
              </a:srgbClr>
            </a:outerShdw>
            <a:reflection blurRad="6350" stA="50000" endA="300" endPos="90000" dir="5400000" sy="-100000" algn="bl" rotWithShape="0"/>
          </a:effectLst>
        </p:spPr>
        <p:style>
          <a:lnRef idx="1">
            <a:schemeClr val="accent3"/>
          </a:lnRef>
          <a:fillRef idx="2">
            <a:schemeClr val="accent3"/>
          </a:fillRef>
          <a:effectRef idx="1">
            <a:schemeClr val="accent3"/>
          </a:effectRef>
          <a:fontRef idx="minor">
            <a:schemeClr val="dk1"/>
          </a:fontRef>
        </p:style>
        <p:txBody>
          <a:bodyPr>
            <a:noAutofit/>
          </a:bodyPr>
          <a:lstStyle/>
          <a:p>
            <a:pPr algn="ctr" rtl="1">
              <a:buNone/>
            </a:pPr>
            <a:r>
              <a:rPr lang="ar-SA" sz="7200" b="1" dirty="0" smtClean="0">
                <a:cs typeface="Akhbar MT" pitchFamily="2" charset="-78"/>
              </a:rPr>
              <a:t>حجية أدلة الإثبات</a:t>
            </a:r>
            <a:endParaRPr lang="en-US" sz="7200" dirty="0">
              <a:cs typeface="Akhbar MT" pitchFamily="2" charset="-78"/>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grpId="0" nodeType="withEffect">
                                  <p:stCondLst>
                                    <p:cond delay="0"/>
                                  </p:stCondLst>
                                  <p:iterate type="lt">
                                    <p:tmPct val="10000"/>
                                  </p:iterate>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1"/>
                                          </p:val>
                                        </p:tav>
                                        <p:tav tm="100000">
                                          <p:val>
                                            <p:strVal val="#ppt_x"/>
                                          </p:val>
                                        </p:tav>
                                      </p:tavLst>
                                    </p:anim>
                                    <p:anim calcmode="lin" valueType="num">
                                      <p:cBhvr>
                                        <p:cTn id="9" dur="500" fill="hold"/>
                                        <p:tgtEl>
                                          <p:spTgt spid="3">
                                            <p:bg/>
                                          </p:spTgt>
                                        </p:tgtEl>
                                        <p:attrNameLst>
                                          <p:attrName>ppt_y</p:attrName>
                                        </p:attrNameLst>
                                      </p:cBhvr>
                                      <p:tavLst>
                                        <p:tav tm="0">
                                          <p:val>
                                            <p:strVal val="#ppt_y"/>
                                          </p:val>
                                        </p:tav>
                                        <p:tav tm="100000">
                                          <p:val>
                                            <p:strVal val="#ppt_y"/>
                                          </p:val>
                                        </p:tav>
                                      </p:tavLst>
                                    </p:anim>
                                  </p:childTnLst>
                                </p:cTn>
                              </p:par>
                            </p:childTnLst>
                          </p:cTn>
                        </p:par>
                        <p:par>
                          <p:cTn id="10" fill="hold">
                            <p:stCondLst>
                              <p:cond delay="500"/>
                            </p:stCondLst>
                            <p:childTnLst>
                              <p:par>
                                <p:cTn id="11" presetID="40" presetClass="entr" presetSubtype="0" fill="hold" grpId="0" nodeType="afterEffect">
                                  <p:stCondLst>
                                    <p:cond delay="0"/>
                                  </p:stCondLst>
                                  <p:iterate type="lt">
                                    <p:tmPct val="10000"/>
                                  </p:iterate>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anim calcmode="lin" valueType="num">
                                      <p:cBhvr>
                                        <p:cTn id="14" dur="500" fill="hold"/>
                                        <p:tgtEl>
                                          <p:spTgt spid="3">
                                            <p:txEl>
                                              <p:pRg st="0" end="0"/>
                                            </p:txEl>
                                          </p:spTgt>
                                        </p:tgtEl>
                                        <p:attrNameLst>
                                          <p:attrName>ppt_x</p:attrName>
                                        </p:attrNameLst>
                                      </p:cBhvr>
                                      <p:tavLst>
                                        <p:tav tm="0">
                                          <p:val>
                                            <p:strVal val="#ppt_x-.1"/>
                                          </p:val>
                                        </p:tav>
                                        <p:tav tm="100000">
                                          <p:val>
                                            <p:strVal val="#ppt_x"/>
                                          </p:val>
                                        </p:tav>
                                      </p:tavLst>
                                    </p:anim>
                                    <p:anim calcmode="lin" valueType="num">
                                      <p:cBhvr>
                                        <p:cTn id="15"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Lst>
  </p:timing>
</p:sld>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_rels/theme5.xml.rels><?xml version="1.0" encoding="UTF-8" standalone="yes"?>
<Relationships xmlns="http://schemas.openxmlformats.org/package/2006/relationships"><Relationship Id="rId1" Type="http://schemas.openxmlformats.org/officeDocument/2006/relationships/image" Target="../media/image4.jpeg"/></Relationships>
</file>

<file path=ppt/theme/_rels/them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image" Target="../media/image5.jpeg"/></Relationships>
</file>

<file path=ppt/theme/_rels/theme7.xml.rels><?xml version="1.0" encoding="UTF-8" standalone="yes"?>
<Relationships xmlns="http://schemas.openxmlformats.org/package/2006/relationships"><Relationship Id="rId1" Type="http://schemas.openxmlformats.org/officeDocument/2006/relationships/image" Target="../media/image7.jpeg"/></Relationships>
</file>

<file path=ppt/theme/_rels/theme8.xml.rels><?xml version="1.0" encoding="UTF-8" standalone="yes"?>
<Relationships xmlns="http://schemas.openxmlformats.org/package/2006/relationships"><Relationship Id="rId1" Type="http://schemas.openxmlformats.org/officeDocument/2006/relationships/image" Target="../media/image1.jpeg"/></Relationships>
</file>

<file path=ppt/theme/_rels/theme9.xml.rels><?xml version="1.0" encoding="UTF-8" standalone="yes"?>
<Relationships xmlns="http://schemas.openxmlformats.org/package/2006/relationships"><Relationship Id="rId1" Type="http://schemas.openxmlformats.org/officeDocument/2006/relationships/image" Target="../media/image8.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4.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5.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6.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7.xml><?xml version="1.0" encoding="utf-8"?>
<a:theme xmlns:a="http://schemas.openxmlformats.org/drawingml/2006/main" name="1_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8.xml><?xml version="1.0" encoding="utf-8"?>
<a:theme xmlns:a="http://schemas.openxmlformats.org/drawingml/2006/main" name="1_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9.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6665</TotalTime>
  <Words>1143</Words>
  <Application>Microsoft Office PowerPoint</Application>
  <PresentationFormat>On-screen Show (4:3)</PresentationFormat>
  <Paragraphs>56</Paragraphs>
  <Slides>27</Slides>
  <Notes>5</Notes>
  <HiddenSlides>0</HiddenSlides>
  <MMClips>0</MMClips>
  <ScaleCrop>false</ScaleCrop>
  <HeadingPairs>
    <vt:vector size="4" baseType="variant">
      <vt:variant>
        <vt:lpstr>Theme</vt:lpstr>
      </vt:variant>
      <vt:variant>
        <vt:i4>9</vt:i4>
      </vt:variant>
      <vt:variant>
        <vt:lpstr>Slide Titles</vt:lpstr>
      </vt:variant>
      <vt:variant>
        <vt:i4>27</vt:i4>
      </vt:variant>
    </vt:vector>
  </HeadingPairs>
  <TitlesOfParts>
    <vt:vector size="36" baseType="lpstr">
      <vt:lpstr>Office Theme</vt:lpstr>
      <vt:lpstr>1_Office Theme</vt:lpstr>
      <vt:lpstr>Concourse</vt:lpstr>
      <vt:lpstr>Trek</vt:lpstr>
      <vt:lpstr>Module</vt:lpstr>
      <vt:lpstr>Civic</vt:lpstr>
      <vt:lpstr>1_Flow</vt:lpstr>
      <vt:lpstr>1_Concourse</vt:lpstr>
      <vt:lpstr>Foundry</vt:lpstr>
      <vt:lpstr>PowerPoint Presentation</vt:lpstr>
      <vt:lpstr>PowerPoint Presentation</vt:lpstr>
      <vt:lpstr>إن الهدف الرئيس للمراجعة – كما سبق أن عرفنا – هو إبداء مراجع الحسابات لرأيه الفني المحايد عن نتيجة فحصه للدفاتر والسجلات والقوائم المالية ومدي دلالة القوائم المالية عن نتيجة الأعمال والمركز المالي، وفي سبيل ذلك يجب أن يتوافر لديه قدر كافِ من أدلة الاثبات والقرائن التى توصله إلى رأيه الفني ذلك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الإرشادات التي يستدل بها على مدى حجة أدلة الإثبات:</vt:lpstr>
      <vt:lpstr>1. صلاحية الوسيلة أو الأسلوب الفني الذي يتبع في الحصول على دليل الإثبات :</vt:lpstr>
      <vt:lpstr>2. مدي توافر الثقة في مصدر الدليل</vt:lpstr>
      <vt:lpstr>3. نوعية أو طبيعة الدليل</vt:lpstr>
      <vt:lpstr>4. كيفية الحصول على الدليل:</vt:lpstr>
      <vt:lpstr> 5. مدى علاقة الدليل بالعنصر محل الفحص:</vt:lpstr>
      <vt:lpstr>6. توقيت الحصول على الدليل</vt:lpstr>
      <vt:lpstr>PowerPoint Presentation</vt:lpstr>
      <vt:lpstr>PowerPoint Presentation</vt:lpstr>
      <vt:lpstr>PowerPoint Presentation</vt:lpstr>
      <vt:lpstr>PowerPoint Presentation</vt:lpstr>
      <vt:lpstr>1- الأهمية النسبية للعنصر الذي يقوم مراجع الحسابات بفحصه:</vt:lpstr>
      <vt:lpstr>2- إحتمال وقوع خطأ أو تلاعب في العنصر محل الفحص والمراجعة:</vt:lpstr>
      <vt:lpstr>PowerPoint Presentation</vt:lpstr>
      <vt:lpstr>3- تكلفة الحصول على الدليل أو القرينة:</vt:lpstr>
      <vt:lpstr>4- مدى كفاءة نظام المراقبة الداخلية في المنشأة</vt:lpstr>
      <vt:lpstr>ولكم خالص شكري</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ALI SAHIUNY</cp:lastModifiedBy>
  <cp:revision>1161</cp:revision>
  <cp:lastPrinted>1601-01-01T00:00:00Z</cp:lastPrinted>
  <dcterms:created xsi:type="dcterms:W3CDTF">1601-01-01T00:00:00Z</dcterms:created>
  <dcterms:modified xsi:type="dcterms:W3CDTF">2021-05-23T17:11:17Z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