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notesMasterIdLst>
    <p:notesMasterId r:id="rId49"/>
  </p:notesMasterIdLst>
  <p:handoutMasterIdLst>
    <p:handoutMasterId r:id="rId50"/>
  </p:handoutMasterIdLst>
  <p:sldIdLst>
    <p:sldId id="256" r:id="rId2"/>
    <p:sldId id="263" r:id="rId3"/>
    <p:sldId id="258" r:id="rId4"/>
    <p:sldId id="441" r:id="rId5"/>
    <p:sldId id="261" r:id="rId6"/>
    <p:sldId id="442" r:id="rId7"/>
    <p:sldId id="443" r:id="rId8"/>
    <p:sldId id="444" r:id="rId9"/>
    <p:sldId id="445" r:id="rId10"/>
    <p:sldId id="446" r:id="rId11"/>
    <p:sldId id="463" r:id="rId12"/>
    <p:sldId id="464" r:id="rId13"/>
    <p:sldId id="465" r:id="rId14"/>
    <p:sldId id="447" r:id="rId15"/>
    <p:sldId id="448" r:id="rId16"/>
    <p:sldId id="449" r:id="rId17"/>
    <p:sldId id="450" r:id="rId18"/>
    <p:sldId id="466" r:id="rId19"/>
    <p:sldId id="451" r:id="rId20"/>
    <p:sldId id="452" r:id="rId21"/>
    <p:sldId id="453" r:id="rId22"/>
    <p:sldId id="454" r:id="rId23"/>
    <p:sldId id="455" r:id="rId24"/>
    <p:sldId id="456" r:id="rId25"/>
    <p:sldId id="457" r:id="rId26"/>
    <p:sldId id="458" r:id="rId27"/>
    <p:sldId id="459" r:id="rId28"/>
    <p:sldId id="460" r:id="rId29"/>
    <p:sldId id="461" r:id="rId30"/>
    <p:sldId id="462" r:id="rId31"/>
    <p:sldId id="473" r:id="rId32"/>
    <p:sldId id="478" r:id="rId33"/>
    <p:sldId id="479" r:id="rId34"/>
    <p:sldId id="482" r:id="rId35"/>
    <p:sldId id="481" r:id="rId36"/>
    <p:sldId id="480" r:id="rId37"/>
    <p:sldId id="474" r:id="rId38"/>
    <p:sldId id="467" r:id="rId39"/>
    <p:sldId id="468" r:id="rId40"/>
    <p:sldId id="469" r:id="rId41"/>
    <p:sldId id="470" r:id="rId42"/>
    <p:sldId id="476" r:id="rId43"/>
    <p:sldId id="471" r:id="rId44"/>
    <p:sldId id="475" r:id="rId45"/>
    <p:sldId id="472" r:id="rId46"/>
    <p:sldId id="477" r:id="rId47"/>
    <p:sldId id="440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8333" autoAdjust="0"/>
  </p:normalViewPr>
  <p:slideViewPr>
    <p:cSldViewPr>
      <p:cViewPr varScale="1">
        <p:scale>
          <a:sx n="56" d="100"/>
          <a:sy n="56" d="100"/>
        </p:scale>
        <p:origin x="80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02e6792c02b923e7" providerId="LiveId" clId="{59C4E202-5030-463B-A07D-AB5965B94F7E}"/>
    <pc:docChg chg="custSel modSld">
      <pc:chgData name="" userId="02e6792c02b923e7" providerId="LiveId" clId="{59C4E202-5030-463B-A07D-AB5965B94F7E}" dt="2018-09-06T10:06:40.662" v="34" actId="20577"/>
      <pc:docMkLst>
        <pc:docMk/>
      </pc:docMkLst>
      <pc:sldChg chg="modSp">
        <pc:chgData name="" userId="02e6792c02b923e7" providerId="LiveId" clId="{59C4E202-5030-463B-A07D-AB5965B94F7E}" dt="2018-09-06T10:06:40.662" v="34" actId="20577"/>
        <pc:sldMkLst>
          <pc:docMk/>
          <pc:sldMk cId="0" sldId="349"/>
        </pc:sldMkLst>
        <pc:spChg chg="mod">
          <ac:chgData name="" userId="02e6792c02b923e7" providerId="LiveId" clId="{59C4E202-5030-463B-A07D-AB5965B94F7E}" dt="2018-09-06T10:06:40.662" v="34" actId="20577"/>
          <ac:spMkLst>
            <pc:docMk/>
            <pc:sldMk cId="0" sldId="349"/>
            <ac:spMk id="3" creationId="{00000000-0000-0000-0000-000000000000}"/>
          </ac:spMkLst>
        </pc:spChg>
      </pc:sldChg>
    </pc:docChg>
  </pc:docChgLst>
  <pc:docChgLst>
    <pc:chgData name="aljawharah aljuhaymi" userId="02e6792c02b923e7" providerId="LiveId" clId="{7638F414-6E4B-4C8E-BFCB-78B93C33D4E5}"/>
    <pc:docChg chg="delSld modSld sldOrd">
      <pc:chgData name="aljawharah aljuhaymi" userId="02e6792c02b923e7" providerId="LiveId" clId="{7638F414-6E4B-4C8E-BFCB-78B93C33D4E5}" dt="2018-09-08T09:30:48.659" v="6" actId="2696"/>
      <pc:docMkLst>
        <pc:docMk/>
      </pc:docMkLst>
      <pc:sldChg chg="ord">
        <pc:chgData name="aljawharah aljuhaymi" userId="02e6792c02b923e7" providerId="LiveId" clId="{7638F414-6E4B-4C8E-BFCB-78B93C33D4E5}" dt="2018-09-08T09:30:20.297" v="2"/>
        <pc:sldMkLst>
          <pc:docMk/>
          <pc:sldMk cId="1602160680" sldId="418"/>
        </pc:sldMkLst>
      </pc:sldChg>
      <pc:sldChg chg="del">
        <pc:chgData name="aljawharah aljuhaymi" userId="02e6792c02b923e7" providerId="LiveId" clId="{7638F414-6E4B-4C8E-BFCB-78B93C33D4E5}" dt="2018-09-08T09:30:48.659" v="6" actId="2696"/>
        <pc:sldMkLst>
          <pc:docMk/>
          <pc:sldMk cId="2217296595" sldId="419"/>
        </pc:sldMkLst>
      </pc:sldChg>
      <pc:sldChg chg="del">
        <pc:chgData name="aljawharah aljuhaymi" userId="02e6792c02b923e7" providerId="LiveId" clId="{7638F414-6E4B-4C8E-BFCB-78B93C33D4E5}" dt="2018-09-08T09:30:48.625" v="5" actId="2696"/>
        <pc:sldMkLst>
          <pc:docMk/>
          <pc:sldMk cId="1747635253" sldId="421"/>
        </pc:sldMkLst>
      </pc:sldChg>
      <pc:sldChg chg="del">
        <pc:chgData name="aljawharah aljuhaymi" userId="02e6792c02b923e7" providerId="LiveId" clId="{7638F414-6E4B-4C8E-BFCB-78B93C33D4E5}" dt="2018-09-08T09:30:48.459" v="3" actId="2696"/>
        <pc:sldMkLst>
          <pc:docMk/>
          <pc:sldMk cId="2803906081" sldId="422"/>
        </pc:sldMkLst>
      </pc:sldChg>
      <pc:sldChg chg="del">
        <pc:chgData name="aljawharah aljuhaymi" userId="02e6792c02b923e7" providerId="LiveId" clId="{7638F414-6E4B-4C8E-BFCB-78B93C33D4E5}" dt="2018-09-08T09:30:48.595" v="4" actId="2696"/>
        <pc:sldMkLst>
          <pc:docMk/>
          <pc:sldMk cId="226634067" sldId="424"/>
        </pc:sldMkLst>
      </pc:sldChg>
      <pc:sldChg chg="delSp">
        <pc:chgData name="aljawharah aljuhaymi" userId="02e6792c02b923e7" providerId="LiveId" clId="{7638F414-6E4B-4C8E-BFCB-78B93C33D4E5}" dt="2018-09-08T09:27:26.453" v="0"/>
        <pc:sldMkLst>
          <pc:docMk/>
          <pc:sldMk cId="956683427" sldId="430"/>
        </pc:sldMkLst>
        <pc:spChg chg="del">
          <ac:chgData name="aljawharah aljuhaymi" userId="02e6792c02b923e7" providerId="LiveId" clId="{7638F414-6E4B-4C8E-BFCB-78B93C33D4E5}" dt="2018-09-08T09:27:26.453" v="0"/>
          <ac:spMkLst>
            <pc:docMk/>
            <pc:sldMk cId="956683427" sldId="430"/>
            <ac:spMk id="2" creationId="{00000000-0000-0000-0000-000000000000}"/>
          </ac:spMkLst>
        </pc:spChg>
      </pc:sldChg>
      <pc:sldChg chg="delSp">
        <pc:chgData name="aljawharah aljuhaymi" userId="02e6792c02b923e7" providerId="LiveId" clId="{7638F414-6E4B-4C8E-BFCB-78B93C33D4E5}" dt="2018-09-08T09:28:39.897" v="1"/>
        <pc:sldMkLst>
          <pc:docMk/>
          <pc:sldMk cId="2046229608" sldId="431"/>
        </pc:sldMkLst>
        <pc:spChg chg="del">
          <ac:chgData name="aljawharah aljuhaymi" userId="02e6792c02b923e7" providerId="LiveId" clId="{7638F414-6E4B-4C8E-BFCB-78B93C33D4E5}" dt="2018-09-08T09:28:39.897" v="1"/>
          <ac:spMkLst>
            <pc:docMk/>
            <pc:sldMk cId="2046229608" sldId="431"/>
            <ac:spMk id="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CB3F7-EB32-426A-B022-952785F84BF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8D19BB9-ED44-4BEA-81E8-D0CB039EF6F3}">
      <dgm:prSet phldrT="[نص]" custT="1"/>
      <dgm:spPr/>
      <dgm:t>
        <a:bodyPr/>
        <a:lstStyle/>
        <a:p>
          <a:pPr algn="ctr">
            <a:spcAft>
              <a:spcPts val="0"/>
            </a:spcAft>
          </a:pPr>
          <a:endParaRPr lang="ar-SA" sz="2400" dirty="0"/>
        </a:p>
        <a:p>
          <a:pPr algn="ctr">
            <a:spcAft>
              <a:spcPts val="0"/>
            </a:spcAft>
          </a:pPr>
          <a:endParaRPr lang="ar-SA" sz="2400" dirty="0"/>
        </a:p>
        <a:p>
          <a:pPr algn="ctr">
            <a:spcAft>
              <a:spcPts val="0"/>
            </a:spcAft>
          </a:pPr>
          <a:r>
            <a:rPr lang="ar-SA" sz="2400" dirty="0"/>
            <a:t>)</a:t>
          </a:r>
          <a:r>
            <a:rPr lang="en-US" sz="2400" dirty="0"/>
            <a:t>Fields</a:t>
          </a:r>
          <a:r>
            <a:rPr lang="ar-SA" sz="2400" dirty="0"/>
            <a:t>الحقول(</a:t>
          </a:r>
          <a:endParaRPr lang="en-US" sz="2400" dirty="0"/>
        </a:p>
      </dgm:t>
    </dgm:pt>
    <dgm:pt modelId="{A31C8B17-07D3-4998-902A-2940571A2243}" type="parTrans" cxnId="{42F77D49-25B5-4DEF-9A69-15F630A04965}">
      <dgm:prSet/>
      <dgm:spPr/>
      <dgm:t>
        <a:bodyPr/>
        <a:lstStyle/>
        <a:p>
          <a:endParaRPr lang="en-US"/>
        </a:p>
      </dgm:t>
    </dgm:pt>
    <dgm:pt modelId="{2DF0E35D-D990-49C2-B985-27C37A8551E0}" type="sibTrans" cxnId="{42F77D49-25B5-4DEF-9A69-15F630A04965}">
      <dgm:prSet/>
      <dgm:spPr/>
      <dgm:t>
        <a:bodyPr/>
        <a:lstStyle/>
        <a:p>
          <a:endParaRPr lang="en-US"/>
        </a:p>
      </dgm:t>
    </dgm:pt>
    <dgm:pt modelId="{D223AC76-A354-4818-83A9-E5F048EAD243}">
      <dgm:prSet phldrT="[نص]"/>
      <dgm:spPr/>
      <dgm:t>
        <a:bodyPr/>
        <a:lstStyle/>
        <a:p>
          <a:r>
            <a:rPr lang="ar-SA" dirty="0"/>
            <a:t>)</a:t>
          </a:r>
          <a:r>
            <a:rPr lang="en-US" dirty="0"/>
            <a:t>Records</a:t>
          </a:r>
          <a:r>
            <a:rPr lang="ar-SA" dirty="0"/>
            <a:t>السجلات(</a:t>
          </a:r>
          <a:endParaRPr lang="en-US" dirty="0"/>
        </a:p>
      </dgm:t>
    </dgm:pt>
    <dgm:pt modelId="{16DC9EBC-04F9-4A6B-8E1D-58E46FF6529E}" type="parTrans" cxnId="{ED744450-026E-47F7-B0E0-5E63DE20A83A}">
      <dgm:prSet/>
      <dgm:spPr/>
      <dgm:t>
        <a:bodyPr/>
        <a:lstStyle/>
        <a:p>
          <a:endParaRPr lang="en-US"/>
        </a:p>
      </dgm:t>
    </dgm:pt>
    <dgm:pt modelId="{775140E9-9624-452F-B462-B21415940FCB}" type="sibTrans" cxnId="{ED744450-026E-47F7-B0E0-5E63DE20A83A}">
      <dgm:prSet/>
      <dgm:spPr/>
      <dgm:t>
        <a:bodyPr/>
        <a:lstStyle/>
        <a:p>
          <a:endParaRPr lang="en-US"/>
        </a:p>
      </dgm:t>
    </dgm:pt>
    <dgm:pt modelId="{A350FBFB-5C9A-487E-A12D-5CB532DB5A9A}">
      <dgm:prSet/>
      <dgm:spPr/>
      <dgm:t>
        <a:bodyPr/>
        <a:lstStyle/>
        <a:p>
          <a:r>
            <a:rPr lang="ar-SA" dirty="0"/>
            <a:t>)</a:t>
          </a:r>
          <a:r>
            <a:rPr lang="en-US" dirty="0"/>
            <a:t>Files</a:t>
          </a:r>
          <a:r>
            <a:rPr lang="ar-SA" dirty="0"/>
            <a:t>ملف او الملفات(</a:t>
          </a:r>
          <a:endParaRPr lang="en-US" dirty="0"/>
        </a:p>
      </dgm:t>
    </dgm:pt>
    <dgm:pt modelId="{FF9FEC1F-57DB-4B5F-A3B3-75D717454B92}" type="parTrans" cxnId="{2F06ED4E-B8AF-4962-907F-2DD7DE6EB23A}">
      <dgm:prSet/>
      <dgm:spPr/>
      <dgm:t>
        <a:bodyPr/>
        <a:lstStyle/>
        <a:p>
          <a:endParaRPr lang="en-US"/>
        </a:p>
      </dgm:t>
    </dgm:pt>
    <dgm:pt modelId="{94E39336-7FA0-4A6A-9206-DCBC87005267}" type="sibTrans" cxnId="{2F06ED4E-B8AF-4962-907F-2DD7DE6EB23A}">
      <dgm:prSet/>
      <dgm:spPr/>
      <dgm:t>
        <a:bodyPr/>
        <a:lstStyle/>
        <a:p>
          <a:endParaRPr lang="en-US"/>
        </a:p>
      </dgm:t>
    </dgm:pt>
    <dgm:pt modelId="{67430A12-27F8-40EE-8250-E6502EC3B523}">
      <dgm:prSet/>
      <dgm:spPr/>
      <dgm:t>
        <a:bodyPr/>
        <a:lstStyle/>
        <a:p>
          <a:r>
            <a:rPr lang="en-US" dirty="0"/>
            <a:t> </a:t>
          </a:r>
          <a:r>
            <a:rPr lang="ar-SA" dirty="0"/>
            <a:t>)</a:t>
          </a:r>
          <a:r>
            <a:rPr lang="en-US" dirty="0"/>
            <a:t>database</a:t>
          </a:r>
          <a:r>
            <a:rPr lang="ar-SA" dirty="0"/>
            <a:t>قاعدة البيانات(</a:t>
          </a:r>
          <a:r>
            <a:rPr lang="en-US" dirty="0"/>
            <a:t> </a:t>
          </a:r>
        </a:p>
      </dgm:t>
    </dgm:pt>
    <dgm:pt modelId="{B22812DE-08CD-418D-9E38-E8B5D819F9C3}" type="parTrans" cxnId="{39CB6F4F-863F-4C27-B0B8-510A4BF4E3A4}">
      <dgm:prSet/>
      <dgm:spPr/>
      <dgm:t>
        <a:bodyPr/>
        <a:lstStyle/>
        <a:p>
          <a:endParaRPr lang="en-US"/>
        </a:p>
      </dgm:t>
    </dgm:pt>
    <dgm:pt modelId="{4144D29F-BDAB-4FFF-AB35-7EB737975BC2}" type="sibTrans" cxnId="{39CB6F4F-863F-4C27-B0B8-510A4BF4E3A4}">
      <dgm:prSet/>
      <dgm:spPr/>
      <dgm:t>
        <a:bodyPr/>
        <a:lstStyle/>
        <a:p>
          <a:endParaRPr lang="en-US"/>
        </a:p>
      </dgm:t>
    </dgm:pt>
    <dgm:pt modelId="{BED7A42A-7015-49EE-B6E6-517BC08C3A8F}" type="pres">
      <dgm:prSet presAssocID="{FE8CB3F7-EB32-426A-B022-952785F84BF1}" presName="Name0" presStyleCnt="0">
        <dgm:presLayoutVars>
          <dgm:dir/>
          <dgm:animLvl val="lvl"/>
          <dgm:resizeHandles val="exact"/>
        </dgm:presLayoutVars>
      </dgm:prSet>
      <dgm:spPr/>
    </dgm:pt>
    <dgm:pt modelId="{A5849166-F870-4DE5-8E4B-952EA5615CE4}" type="pres">
      <dgm:prSet presAssocID="{38D19BB9-ED44-4BEA-81E8-D0CB039EF6F3}" presName="Name8" presStyleCnt="0"/>
      <dgm:spPr/>
    </dgm:pt>
    <dgm:pt modelId="{3DED3067-A32C-4426-A758-5839011E177F}" type="pres">
      <dgm:prSet presAssocID="{38D19BB9-ED44-4BEA-81E8-D0CB039EF6F3}" presName="level" presStyleLbl="node1" presStyleIdx="0" presStyleCnt="4">
        <dgm:presLayoutVars>
          <dgm:chMax val="1"/>
          <dgm:bulletEnabled val="1"/>
        </dgm:presLayoutVars>
      </dgm:prSet>
      <dgm:spPr/>
    </dgm:pt>
    <dgm:pt modelId="{239DFCFC-03C8-4BD1-A78B-374EF38CAF45}" type="pres">
      <dgm:prSet presAssocID="{38D19BB9-ED44-4BEA-81E8-D0CB039EF6F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6D42078-E50E-4849-90F1-D54B640A0821}" type="pres">
      <dgm:prSet presAssocID="{D223AC76-A354-4818-83A9-E5F048EAD243}" presName="Name8" presStyleCnt="0"/>
      <dgm:spPr/>
    </dgm:pt>
    <dgm:pt modelId="{46540B83-6161-4958-A2B3-CA1585425D10}" type="pres">
      <dgm:prSet presAssocID="{D223AC76-A354-4818-83A9-E5F048EAD243}" presName="level" presStyleLbl="node1" presStyleIdx="1" presStyleCnt="4">
        <dgm:presLayoutVars>
          <dgm:chMax val="1"/>
          <dgm:bulletEnabled val="1"/>
        </dgm:presLayoutVars>
      </dgm:prSet>
      <dgm:spPr/>
    </dgm:pt>
    <dgm:pt modelId="{53176870-75DB-4090-BE25-1E53D10035F3}" type="pres">
      <dgm:prSet presAssocID="{D223AC76-A354-4818-83A9-E5F048EAD24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3D0290A-FD1A-482C-A9CE-821A415A22D7}" type="pres">
      <dgm:prSet presAssocID="{A350FBFB-5C9A-487E-A12D-5CB532DB5A9A}" presName="Name8" presStyleCnt="0"/>
      <dgm:spPr/>
    </dgm:pt>
    <dgm:pt modelId="{1AC2850A-6494-4C55-90DC-BF45DC454647}" type="pres">
      <dgm:prSet presAssocID="{A350FBFB-5C9A-487E-A12D-5CB532DB5A9A}" presName="level" presStyleLbl="node1" presStyleIdx="2" presStyleCnt="4" custLinFactNeighborX="-399">
        <dgm:presLayoutVars>
          <dgm:chMax val="1"/>
          <dgm:bulletEnabled val="1"/>
        </dgm:presLayoutVars>
      </dgm:prSet>
      <dgm:spPr/>
    </dgm:pt>
    <dgm:pt modelId="{8BCB599A-8159-4E27-993F-C13EBCA72BEA}" type="pres">
      <dgm:prSet presAssocID="{A350FBFB-5C9A-487E-A12D-5CB532DB5A9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5F5DC53-FE07-4ACD-97F4-1E3EA842D2DC}" type="pres">
      <dgm:prSet presAssocID="{67430A12-27F8-40EE-8250-E6502EC3B523}" presName="Name8" presStyleCnt="0"/>
      <dgm:spPr/>
    </dgm:pt>
    <dgm:pt modelId="{9705D530-7F7D-4BA3-A3AA-33186E483750}" type="pres">
      <dgm:prSet presAssocID="{67430A12-27F8-40EE-8250-E6502EC3B523}" presName="level" presStyleLbl="node1" presStyleIdx="3" presStyleCnt="4">
        <dgm:presLayoutVars>
          <dgm:chMax val="1"/>
          <dgm:bulletEnabled val="1"/>
        </dgm:presLayoutVars>
      </dgm:prSet>
      <dgm:spPr/>
    </dgm:pt>
    <dgm:pt modelId="{ADE9BF7F-B665-48A0-8A03-866EA77BD79F}" type="pres">
      <dgm:prSet presAssocID="{67430A12-27F8-40EE-8250-E6502EC3B52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AEA412A-879A-4C0A-BF80-5503D834E9AD}" type="presOf" srcId="{D223AC76-A354-4818-83A9-E5F048EAD243}" destId="{53176870-75DB-4090-BE25-1E53D10035F3}" srcOrd="1" destOrd="0" presId="urn:microsoft.com/office/officeart/2005/8/layout/pyramid1"/>
    <dgm:cxn modelId="{A5BFD146-ADE9-4E9B-B2AF-AB76B9D7F7F0}" type="presOf" srcId="{67430A12-27F8-40EE-8250-E6502EC3B523}" destId="{ADE9BF7F-B665-48A0-8A03-866EA77BD79F}" srcOrd="1" destOrd="0" presId="urn:microsoft.com/office/officeart/2005/8/layout/pyramid1"/>
    <dgm:cxn modelId="{42F77D49-25B5-4DEF-9A69-15F630A04965}" srcId="{FE8CB3F7-EB32-426A-B022-952785F84BF1}" destId="{38D19BB9-ED44-4BEA-81E8-D0CB039EF6F3}" srcOrd="0" destOrd="0" parTransId="{A31C8B17-07D3-4998-902A-2940571A2243}" sibTransId="{2DF0E35D-D990-49C2-B985-27C37A8551E0}"/>
    <dgm:cxn modelId="{2F06ED4E-B8AF-4962-907F-2DD7DE6EB23A}" srcId="{FE8CB3F7-EB32-426A-B022-952785F84BF1}" destId="{A350FBFB-5C9A-487E-A12D-5CB532DB5A9A}" srcOrd="2" destOrd="0" parTransId="{FF9FEC1F-57DB-4B5F-A3B3-75D717454B92}" sibTransId="{94E39336-7FA0-4A6A-9206-DCBC87005267}"/>
    <dgm:cxn modelId="{39CB6F4F-863F-4C27-B0B8-510A4BF4E3A4}" srcId="{FE8CB3F7-EB32-426A-B022-952785F84BF1}" destId="{67430A12-27F8-40EE-8250-E6502EC3B523}" srcOrd="3" destOrd="0" parTransId="{B22812DE-08CD-418D-9E38-E8B5D819F9C3}" sibTransId="{4144D29F-BDAB-4FFF-AB35-7EB737975BC2}"/>
    <dgm:cxn modelId="{ED744450-026E-47F7-B0E0-5E63DE20A83A}" srcId="{FE8CB3F7-EB32-426A-B022-952785F84BF1}" destId="{D223AC76-A354-4818-83A9-E5F048EAD243}" srcOrd="1" destOrd="0" parTransId="{16DC9EBC-04F9-4A6B-8E1D-58E46FF6529E}" sibTransId="{775140E9-9624-452F-B462-B21415940FCB}"/>
    <dgm:cxn modelId="{17C40157-CE44-4D84-8497-839177247EB0}" type="presOf" srcId="{A350FBFB-5C9A-487E-A12D-5CB532DB5A9A}" destId="{1AC2850A-6494-4C55-90DC-BF45DC454647}" srcOrd="0" destOrd="0" presId="urn:microsoft.com/office/officeart/2005/8/layout/pyramid1"/>
    <dgm:cxn modelId="{2BD0DF7B-910C-4D71-AF8C-F63E873C7D71}" type="presOf" srcId="{D223AC76-A354-4818-83A9-E5F048EAD243}" destId="{46540B83-6161-4958-A2B3-CA1585425D10}" srcOrd="0" destOrd="0" presId="urn:microsoft.com/office/officeart/2005/8/layout/pyramid1"/>
    <dgm:cxn modelId="{C1D7F28D-458B-406B-A03D-9AF451CF710F}" type="presOf" srcId="{38D19BB9-ED44-4BEA-81E8-D0CB039EF6F3}" destId="{239DFCFC-03C8-4BD1-A78B-374EF38CAF45}" srcOrd="1" destOrd="0" presId="urn:microsoft.com/office/officeart/2005/8/layout/pyramid1"/>
    <dgm:cxn modelId="{EE1C40D0-2715-47D7-977D-3A636E42458F}" type="presOf" srcId="{A350FBFB-5C9A-487E-A12D-5CB532DB5A9A}" destId="{8BCB599A-8159-4E27-993F-C13EBCA72BEA}" srcOrd="1" destOrd="0" presId="urn:microsoft.com/office/officeart/2005/8/layout/pyramid1"/>
    <dgm:cxn modelId="{DA4492EA-69EA-482C-A874-A0163DB8CAD0}" type="presOf" srcId="{FE8CB3F7-EB32-426A-B022-952785F84BF1}" destId="{BED7A42A-7015-49EE-B6E6-517BC08C3A8F}" srcOrd="0" destOrd="0" presId="urn:microsoft.com/office/officeart/2005/8/layout/pyramid1"/>
    <dgm:cxn modelId="{958A9BF3-8CD9-43FC-ABF4-55DAE45A370E}" type="presOf" srcId="{67430A12-27F8-40EE-8250-E6502EC3B523}" destId="{9705D530-7F7D-4BA3-A3AA-33186E483750}" srcOrd="0" destOrd="0" presId="urn:microsoft.com/office/officeart/2005/8/layout/pyramid1"/>
    <dgm:cxn modelId="{E978C0F6-508C-4062-8380-A63F2A92B8EC}" type="presOf" srcId="{38D19BB9-ED44-4BEA-81E8-D0CB039EF6F3}" destId="{3DED3067-A32C-4426-A758-5839011E177F}" srcOrd="0" destOrd="0" presId="urn:microsoft.com/office/officeart/2005/8/layout/pyramid1"/>
    <dgm:cxn modelId="{F8551326-AE9E-4867-8F7B-E94EC06F5170}" type="presParOf" srcId="{BED7A42A-7015-49EE-B6E6-517BC08C3A8F}" destId="{A5849166-F870-4DE5-8E4B-952EA5615CE4}" srcOrd="0" destOrd="0" presId="urn:microsoft.com/office/officeart/2005/8/layout/pyramid1"/>
    <dgm:cxn modelId="{89D1351F-31EE-40BE-9C55-56B1613AE108}" type="presParOf" srcId="{A5849166-F870-4DE5-8E4B-952EA5615CE4}" destId="{3DED3067-A32C-4426-A758-5839011E177F}" srcOrd="0" destOrd="0" presId="urn:microsoft.com/office/officeart/2005/8/layout/pyramid1"/>
    <dgm:cxn modelId="{F1C1ECE9-4C14-48CC-9A78-314F9214FF60}" type="presParOf" srcId="{A5849166-F870-4DE5-8E4B-952EA5615CE4}" destId="{239DFCFC-03C8-4BD1-A78B-374EF38CAF45}" srcOrd="1" destOrd="0" presId="urn:microsoft.com/office/officeart/2005/8/layout/pyramid1"/>
    <dgm:cxn modelId="{391E012A-6635-43E8-9C7B-7D0381E6157F}" type="presParOf" srcId="{BED7A42A-7015-49EE-B6E6-517BC08C3A8F}" destId="{06D42078-E50E-4849-90F1-D54B640A0821}" srcOrd="1" destOrd="0" presId="urn:microsoft.com/office/officeart/2005/8/layout/pyramid1"/>
    <dgm:cxn modelId="{1BEA2DB5-8D0F-4B80-AA50-3FE71D473617}" type="presParOf" srcId="{06D42078-E50E-4849-90F1-D54B640A0821}" destId="{46540B83-6161-4958-A2B3-CA1585425D10}" srcOrd="0" destOrd="0" presId="urn:microsoft.com/office/officeart/2005/8/layout/pyramid1"/>
    <dgm:cxn modelId="{2A8DBE01-797A-407B-AB6B-735BA66C600C}" type="presParOf" srcId="{06D42078-E50E-4849-90F1-D54B640A0821}" destId="{53176870-75DB-4090-BE25-1E53D10035F3}" srcOrd="1" destOrd="0" presId="urn:microsoft.com/office/officeart/2005/8/layout/pyramid1"/>
    <dgm:cxn modelId="{F64A9BC2-2276-487F-9F4E-27F951F81888}" type="presParOf" srcId="{BED7A42A-7015-49EE-B6E6-517BC08C3A8F}" destId="{73D0290A-FD1A-482C-A9CE-821A415A22D7}" srcOrd="2" destOrd="0" presId="urn:microsoft.com/office/officeart/2005/8/layout/pyramid1"/>
    <dgm:cxn modelId="{97C5FA57-2A00-4E86-85E5-BDB32A0015D9}" type="presParOf" srcId="{73D0290A-FD1A-482C-A9CE-821A415A22D7}" destId="{1AC2850A-6494-4C55-90DC-BF45DC454647}" srcOrd="0" destOrd="0" presId="urn:microsoft.com/office/officeart/2005/8/layout/pyramid1"/>
    <dgm:cxn modelId="{F126027A-5949-4C50-84B6-6A69605F6C2B}" type="presParOf" srcId="{73D0290A-FD1A-482C-A9CE-821A415A22D7}" destId="{8BCB599A-8159-4E27-993F-C13EBCA72BEA}" srcOrd="1" destOrd="0" presId="urn:microsoft.com/office/officeart/2005/8/layout/pyramid1"/>
    <dgm:cxn modelId="{78E8A1B9-22F5-4331-AEB4-8025E7A2D0B7}" type="presParOf" srcId="{BED7A42A-7015-49EE-B6E6-517BC08C3A8F}" destId="{85F5DC53-FE07-4ACD-97F4-1E3EA842D2DC}" srcOrd="3" destOrd="0" presId="urn:microsoft.com/office/officeart/2005/8/layout/pyramid1"/>
    <dgm:cxn modelId="{AD532462-4589-42FF-928E-F276152F47D9}" type="presParOf" srcId="{85F5DC53-FE07-4ACD-97F4-1E3EA842D2DC}" destId="{9705D530-7F7D-4BA3-A3AA-33186E483750}" srcOrd="0" destOrd="0" presId="urn:microsoft.com/office/officeart/2005/8/layout/pyramid1"/>
    <dgm:cxn modelId="{5A7418A3-7C01-4BCB-9736-7CB5D9F1E3FA}" type="presParOf" srcId="{85F5DC53-FE07-4ACD-97F4-1E3EA842D2DC}" destId="{ADE9BF7F-B665-48A0-8A03-866EA77BD79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05F5DC-4765-4792-AE28-9C5436A1E0E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785AA8-FA7E-4154-9B95-E08ECC799AFC}">
      <dgm:prSet phldrT="[Text]"/>
      <dgm:spPr>
        <a:ln w="19050">
          <a:solidFill>
            <a:schemeClr val="tx1"/>
          </a:solidFill>
        </a:ln>
      </dgm:spPr>
      <dgm:t>
        <a:bodyPr/>
        <a:lstStyle/>
        <a:p>
          <a:r>
            <a:rPr lang="ar-SA" dirty="0"/>
            <a:t>الموظفين</a:t>
          </a:r>
          <a:endParaRPr lang="en-US" dirty="0"/>
        </a:p>
      </dgm:t>
    </dgm:pt>
    <dgm:pt modelId="{E92BB0D6-8842-483A-9693-CB48F89C2BFF}" type="parTrans" cxnId="{D6C372AF-AE00-48B6-B92E-B28FD9BE1673}">
      <dgm:prSet/>
      <dgm:spPr/>
      <dgm:t>
        <a:bodyPr/>
        <a:lstStyle/>
        <a:p>
          <a:endParaRPr lang="en-US"/>
        </a:p>
      </dgm:t>
    </dgm:pt>
    <dgm:pt modelId="{AD836155-3F3B-473C-A8ED-7CE022EEFBCA}" type="sibTrans" cxnId="{D6C372AF-AE00-48B6-B92E-B28FD9BE1673}">
      <dgm:prSet/>
      <dgm:spPr/>
      <dgm:t>
        <a:bodyPr/>
        <a:lstStyle/>
        <a:p>
          <a:endParaRPr lang="en-US"/>
        </a:p>
      </dgm:t>
    </dgm:pt>
    <dgm:pt modelId="{8EA55809-E411-479C-B1D4-6034D3B2B85A}">
      <dgm:prSet phldrT="[Text]"/>
      <dgm:spPr>
        <a:ln w="19050">
          <a:solidFill>
            <a:schemeClr val="tx1"/>
          </a:solidFill>
        </a:ln>
      </dgm:spPr>
      <dgm:t>
        <a:bodyPr/>
        <a:lstStyle/>
        <a:p>
          <a:r>
            <a:rPr lang="ar-SA" dirty="0"/>
            <a:t>رسميون</a:t>
          </a:r>
          <a:endParaRPr lang="en-US" dirty="0"/>
        </a:p>
      </dgm:t>
    </dgm:pt>
    <dgm:pt modelId="{5F267279-D705-4F21-9CE5-98585361E2D6}" type="parTrans" cxnId="{0E584C5E-0ED0-412F-8409-7E6EA95B2747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D47B2863-3774-49A6-8773-2E533A7977D2}" type="sibTrans" cxnId="{0E584C5E-0ED0-412F-8409-7E6EA95B2747}">
      <dgm:prSet/>
      <dgm:spPr/>
      <dgm:t>
        <a:bodyPr/>
        <a:lstStyle/>
        <a:p>
          <a:endParaRPr lang="en-US"/>
        </a:p>
      </dgm:t>
    </dgm:pt>
    <dgm:pt modelId="{0E581A31-02C5-4E04-A728-2EFE6E520EF8}">
      <dgm:prSet phldrT="[Text]"/>
      <dgm:spPr>
        <a:ln w="19050">
          <a:solidFill>
            <a:schemeClr val="tx1"/>
          </a:solidFill>
        </a:ln>
      </dgm:spPr>
      <dgm:t>
        <a:bodyPr/>
        <a:lstStyle/>
        <a:p>
          <a:r>
            <a:rPr lang="ar-SA" dirty="0"/>
            <a:t>عقود</a:t>
          </a:r>
          <a:endParaRPr lang="en-US" dirty="0"/>
        </a:p>
      </dgm:t>
    </dgm:pt>
    <dgm:pt modelId="{8E1CC24F-5807-4666-B288-2BDD85D00615}" type="parTrans" cxnId="{F944D58F-3C95-4EC9-BD1E-0507001E580D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08B817E2-65DA-4E63-A61A-E499534EAF6E}" type="sibTrans" cxnId="{F944D58F-3C95-4EC9-BD1E-0507001E580D}">
      <dgm:prSet/>
      <dgm:spPr/>
      <dgm:t>
        <a:bodyPr/>
        <a:lstStyle/>
        <a:p>
          <a:endParaRPr lang="en-US"/>
        </a:p>
      </dgm:t>
    </dgm:pt>
    <dgm:pt modelId="{16E6A981-7CB4-40D6-862A-B3953EDE0E1D}">
      <dgm:prSet phldrT="[Text]"/>
      <dgm:spPr>
        <a:ln w="19050">
          <a:solidFill>
            <a:schemeClr val="tx1"/>
          </a:solidFill>
        </a:ln>
      </dgm:spPr>
      <dgm:t>
        <a:bodyPr/>
        <a:lstStyle/>
        <a:p>
          <a:r>
            <a:rPr lang="ar-SA" dirty="0"/>
            <a:t>متدربون</a:t>
          </a:r>
          <a:endParaRPr lang="en-US" dirty="0"/>
        </a:p>
      </dgm:t>
    </dgm:pt>
    <dgm:pt modelId="{13B82EA5-5430-4058-9A53-35953395C8FD}" type="parTrans" cxnId="{EB171317-A94E-4CFB-9DB8-5E11A3732FFC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80732539-6350-4AA4-9193-637F201BF043}" type="sibTrans" cxnId="{EB171317-A94E-4CFB-9DB8-5E11A3732FFC}">
      <dgm:prSet/>
      <dgm:spPr/>
      <dgm:t>
        <a:bodyPr/>
        <a:lstStyle/>
        <a:p>
          <a:endParaRPr lang="en-US"/>
        </a:p>
      </dgm:t>
    </dgm:pt>
    <dgm:pt modelId="{1008A3A6-573D-4AE9-ABAD-BF946F952639}">
      <dgm:prSet/>
      <dgm:spPr>
        <a:ln w="19050">
          <a:solidFill>
            <a:schemeClr val="tx1"/>
          </a:solidFill>
        </a:ln>
      </dgm:spPr>
      <dgm:t>
        <a:bodyPr/>
        <a:lstStyle/>
        <a:p>
          <a:r>
            <a:rPr lang="ar-SA" dirty="0"/>
            <a:t>مبرمج</a:t>
          </a:r>
          <a:endParaRPr lang="en-US" dirty="0"/>
        </a:p>
      </dgm:t>
    </dgm:pt>
    <dgm:pt modelId="{B8283B86-AE8D-4656-889F-D3B06339DE3D}" type="parTrans" cxnId="{4527F73A-FB02-4C3F-84FD-25D0B07D956F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54551663-28F4-4D77-AC49-ED005B783408}" type="sibTrans" cxnId="{4527F73A-FB02-4C3F-84FD-25D0B07D956F}">
      <dgm:prSet/>
      <dgm:spPr/>
      <dgm:t>
        <a:bodyPr/>
        <a:lstStyle/>
        <a:p>
          <a:endParaRPr lang="en-US"/>
        </a:p>
      </dgm:t>
    </dgm:pt>
    <dgm:pt modelId="{D7D9586E-7E82-48E6-8E89-9BC7064C5C84}" type="asst">
      <dgm:prSet/>
      <dgm:spPr>
        <a:ln w="19050">
          <a:solidFill>
            <a:schemeClr val="tx1"/>
          </a:solidFill>
        </a:ln>
      </dgm:spPr>
      <dgm:t>
        <a:bodyPr/>
        <a:lstStyle/>
        <a:p>
          <a:r>
            <a:rPr lang="ar-SA" dirty="0"/>
            <a:t>مدير</a:t>
          </a:r>
          <a:endParaRPr lang="en-US" dirty="0"/>
        </a:p>
      </dgm:t>
    </dgm:pt>
    <dgm:pt modelId="{038F68F3-31E0-4404-B26E-7A30CD8413ED}" type="parTrans" cxnId="{C34BA07E-C0B6-4B36-9632-8418D6E884C2}">
      <dgm:prSet/>
      <dgm:spPr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BCCF566D-2B2B-4D7D-B318-D0486A6F111E}" type="sibTrans" cxnId="{C34BA07E-C0B6-4B36-9632-8418D6E884C2}">
      <dgm:prSet/>
      <dgm:spPr/>
      <dgm:t>
        <a:bodyPr/>
        <a:lstStyle/>
        <a:p>
          <a:endParaRPr lang="en-US"/>
        </a:p>
      </dgm:t>
    </dgm:pt>
    <dgm:pt modelId="{251E1C96-DA2E-41F4-BEBE-78D7C98E6290}" type="pres">
      <dgm:prSet presAssocID="{DB05F5DC-4765-4792-AE28-9C5436A1E0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9F20CF2-82FC-4EFB-8128-24EE313A1652}" type="pres">
      <dgm:prSet presAssocID="{0E785AA8-FA7E-4154-9B95-E08ECC799AFC}" presName="hierRoot1" presStyleCnt="0">
        <dgm:presLayoutVars>
          <dgm:hierBranch val="init"/>
        </dgm:presLayoutVars>
      </dgm:prSet>
      <dgm:spPr/>
    </dgm:pt>
    <dgm:pt modelId="{9A74CA1B-BBF2-42BE-B120-443217029344}" type="pres">
      <dgm:prSet presAssocID="{0E785AA8-FA7E-4154-9B95-E08ECC799AFC}" presName="rootComposite1" presStyleCnt="0"/>
      <dgm:spPr/>
    </dgm:pt>
    <dgm:pt modelId="{9BA136C5-AFF0-4080-98B6-7BD794E9BDC2}" type="pres">
      <dgm:prSet presAssocID="{0E785AA8-FA7E-4154-9B95-E08ECC799AFC}" presName="rootText1" presStyleLbl="node0" presStyleIdx="0" presStyleCnt="1">
        <dgm:presLayoutVars>
          <dgm:chPref val="3"/>
        </dgm:presLayoutVars>
      </dgm:prSet>
      <dgm:spPr/>
    </dgm:pt>
    <dgm:pt modelId="{4B95046A-80ED-470F-BAF6-F24F33A5B26A}" type="pres">
      <dgm:prSet presAssocID="{0E785AA8-FA7E-4154-9B95-E08ECC799AFC}" presName="rootConnector1" presStyleLbl="node1" presStyleIdx="0" presStyleCnt="0"/>
      <dgm:spPr/>
    </dgm:pt>
    <dgm:pt modelId="{41285A24-7951-46B7-A0F9-DAD7430E11D6}" type="pres">
      <dgm:prSet presAssocID="{0E785AA8-FA7E-4154-9B95-E08ECC799AFC}" presName="hierChild2" presStyleCnt="0"/>
      <dgm:spPr/>
    </dgm:pt>
    <dgm:pt modelId="{8ABC4A1C-A36F-4BB1-A874-E7EAE41C65B6}" type="pres">
      <dgm:prSet presAssocID="{5F267279-D705-4F21-9CE5-98585361E2D6}" presName="Name37" presStyleLbl="parChTrans1D2" presStyleIdx="0" presStyleCnt="3"/>
      <dgm:spPr/>
    </dgm:pt>
    <dgm:pt modelId="{24FEF351-9E2F-4AAF-9314-F24E4197A000}" type="pres">
      <dgm:prSet presAssocID="{8EA55809-E411-479C-B1D4-6034D3B2B85A}" presName="hierRoot2" presStyleCnt="0">
        <dgm:presLayoutVars>
          <dgm:hierBranch val="init"/>
        </dgm:presLayoutVars>
      </dgm:prSet>
      <dgm:spPr/>
    </dgm:pt>
    <dgm:pt modelId="{F1C1BA9A-CF7D-4FFC-BC2C-39E6F10604AA}" type="pres">
      <dgm:prSet presAssocID="{8EA55809-E411-479C-B1D4-6034D3B2B85A}" presName="rootComposite" presStyleCnt="0"/>
      <dgm:spPr/>
    </dgm:pt>
    <dgm:pt modelId="{E4E01C20-0E1F-4D8C-A8F6-CF981C191B4D}" type="pres">
      <dgm:prSet presAssocID="{8EA55809-E411-479C-B1D4-6034D3B2B85A}" presName="rootText" presStyleLbl="node2" presStyleIdx="0" presStyleCnt="3">
        <dgm:presLayoutVars>
          <dgm:chPref val="3"/>
        </dgm:presLayoutVars>
      </dgm:prSet>
      <dgm:spPr/>
    </dgm:pt>
    <dgm:pt modelId="{51411E36-445F-489A-A369-E2681D5BCF7F}" type="pres">
      <dgm:prSet presAssocID="{8EA55809-E411-479C-B1D4-6034D3B2B85A}" presName="rootConnector" presStyleLbl="node2" presStyleIdx="0" presStyleCnt="3"/>
      <dgm:spPr/>
    </dgm:pt>
    <dgm:pt modelId="{0790C3AF-53B1-483E-8AD7-08F9FB1F7DA8}" type="pres">
      <dgm:prSet presAssocID="{8EA55809-E411-479C-B1D4-6034D3B2B85A}" presName="hierChild4" presStyleCnt="0"/>
      <dgm:spPr/>
    </dgm:pt>
    <dgm:pt modelId="{61398787-9E50-45E8-8656-F667B2D0B223}" type="pres">
      <dgm:prSet presAssocID="{B8283B86-AE8D-4656-889F-D3B06339DE3D}" presName="Name37" presStyleLbl="parChTrans1D3" presStyleIdx="0" presStyleCnt="2"/>
      <dgm:spPr/>
    </dgm:pt>
    <dgm:pt modelId="{156CE75F-585F-459A-B2A1-A2B6423A2055}" type="pres">
      <dgm:prSet presAssocID="{1008A3A6-573D-4AE9-ABAD-BF946F952639}" presName="hierRoot2" presStyleCnt="0">
        <dgm:presLayoutVars>
          <dgm:hierBranch val="init"/>
        </dgm:presLayoutVars>
      </dgm:prSet>
      <dgm:spPr/>
    </dgm:pt>
    <dgm:pt modelId="{EE7B669B-0CDA-4EA5-A837-C0B1AAAD540D}" type="pres">
      <dgm:prSet presAssocID="{1008A3A6-573D-4AE9-ABAD-BF946F952639}" presName="rootComposite" presStyleCnt="0"/>
      <dgm:spPr/>
    </dgm:pt>
    <dgm:pt modelId="{23CAF10D-3947-4758-8D86-ADCEC940EA3A}" type="pres">
      <dgm:prSet presAssocID="{1008A3A6-573D-4AE9-ABAD-BF946F952639}" presName="rootText" presStyleLbl="node3" presStyleIdx="0" presStyleCnt="1" custLinFactY="-19432" custLinFactNeighborX="5303" custLinFactNeighborY="-100000">
        <dgm:presLayoutVars>
          <dgm:chPref val="3"/>
        </dgm:presLayoutVars>
      </dgm:prSet>
      <dgm:spPr/>
    </dgm:pt>
    <dgm:pt modelId="{2AB781E2-44AF-4C23-BB6A-E5C7F5F82BF2}" type="pres">
      <dgm:prSet presAssocID="{1008A3A6-573D-4AE9-ABAD-BF946F952639}" presName="rootConnector" presStyleLbl="node3" presStyleIdx="0" presStyleCnt="1"/>
      <dgm:spPr/>
    </dgm:pt>
    <dgm:pt modelId="{DD36BA92-6CF7-418C-A48B-0F4F53F06E81}" type="pres">
      <dgm:prSet presAssocID="{1008A3A6-573D-4AE9-ABAD-BF946F952639}" presName="hierChild4" presStyleCnt="0"/>
      <dgm:spPr/>
    </dgm:pt>
    <dgm:pt modelId="{CCFCE5B7-6E1D-4A61-8E1E-C054CC1371E5}" type="pres">
      <dgm:prSet presAssocID="{1008A3A6-573D-4AE9-ABAD-BF946F952639}" presName="hierChild5" presStyleCnt="0"/>
      <dgm:spPr/>
    </dgm:pt>
    <dgm:pt modelId="{CAB0D34B-64F0-4592-A24C-4764861707B5}" type="pres">
      <dgm:prSet presAssocID="{8EA55809-E411-479C-B1D4-6034D3B2B85A}" presName="hierChild5" presStyleCnt="0"/>
      <dgm:spPr/>
    </dgm:pt>
    <dgm:pt modelId="{FB41C304-1094-4B51-9C59-38DC22817EDA}" type="pres">
      <dgm:prSet presAssocID="{038F68F3-31E0-4404-B26E-7A30CD8413ED}" presName="Name111" presStyleLbl="parChTrans1D3" presStyleIdx="1" presStyleCnt="2"/>
      <dgm:spPr/>
    </dgm:pt>
    <dgm:pt modelId="{3D60DB93-05BA-4C30-93EC-DB71919D8730}" type="pres">
      <dgm:prSet presAssocID="{D7D9586E-7E82-48E6-8E89-9BC7064C5C84}" presName="hierRoot3" presStyleCnt="0">
        <dgm:presLayoutVars>
          <dgm:hierBranch val="init"/>
        </dgm:presLayoutVars>
      </dgm:prSet>
      <dgm:spPr/>
    </dgm:pt>
    <dgm:pt modelId="{11470675-671B-4700-87F3-E988B4C5FB18}" type="pres">
      <dgm:prSet presAssocID="{D7D9586E-7E82-48E6-8E89-9BC7064C5C84}" presName="rootComposite3" presStyleCnt="0"/>
      <dgm:spPr/>
    </dgm:pt>
    <dgm:pt modelId="{1A1FE482-31E7-4777-B09C-0176DDD7C66D}" type="pres">
      <dgm:prSet presAssocID="{D7D9586E-7E82-48E6-8E89-9BC7064C5C84}" presName="rootText3" presStyleLbl="asst2" presStyleIdx="0" presStyleCnt="1" custLinFactNeighborX="-5060" custLinFactNeighborY="19256">
        <dgm:presLayoutVars>
          <dgm:chPref val="3"/>
        </dgm:presLayoutVars>
      </dgm:prSet>
      <dgm:spPr/>
    </dgm:pt>
    <dgm:pt modelId="{E7883307-3207-49DC-B0C1-E6439AF265E7}" type="pres">
      <dgm:prSet presAssocID="{D7D9586E-7E82-48E6-8E89-9BC7064C5C84}" presName="rootConnector3" presStyleLbl="asst2" presStyleIdx="0" presStyleCnt="1"/>
      <dgm:spPr/>
    </dgm:pt>
    <dgm:pt modelId="{B89D0C30-0F75-48E4-A555-2FC69C0CD6B2}" type="pres">
      <dgm:prSet presAssocID="{D7D9586E-7E82-48E6-8E89-9BC7064C5C84}" presName="hierChild6" presStyleCnt="0"/>
      <dgm:spPr/>
    </dgm:pt>
    <dgm:pt modelId="{A8626314-48E6-412A-85ED-818498283AA6}" type="pres">
      <dgm:prSet presAssocID="{D7D9586E-7E82-48E6-8E89-9BC7064C5C84}" presName="hierChild7" presStyleCnt="0"/>
      <dgm:spPr/>
    </dgm:pt>
    <dgm:pt modelId="{84CC8A80-1EB1-4893-8954-5C8E64815C6E}" type="pres">
      <dgm:prSet presAssocID="{8E1CC24F-5807-4666-B288-2BDD85D00615}" presName="Name37" presStyleLbl="parChTrans1D2" presStyleIdx="1" presStyleCnt="3"/>
      <dgm:spPr/>
    </dgm:pt>
    <dgm:pt modelId="{59E815BC-39D4-487C-AC3F-EF3D3ED83AF3}" type="pres">
      <dgm:prSet presAssocID="{0E581A31-02C5-4E04-A728-2EFE6E520EF8}" presName="hierRoot2" presStyleCnt="0">
        <dgm:presLayoutVars>
          <dgm:hierBranch val="init"/>
        </dgm:presLayoutVars>
      </dgm:prSet>
      <dgm:spPr/>
    </dgm:pt>
    <dgm:pt modelId="{0B552D1E-A28E-4B78-939D-478C71316829}" type="pres">
      <dgm:prSet presAssocID="{0E581A31-02C5-4E04-A728-2EFE6E520EF8}" presName="rootComposite" presStyleCnt="0"/>
      <dgm:spPr/>
    </dgm:pt>
    <dgm:pt modelId="{AD973893-FC68-4D88-B3E9-AC10D28EEB71}" type="pres">
      <dgm:prSet presAssocID="{0E581A31-02C5-4E04-A728-2EFE6E520EF8}" presName="rootText" presStyleLbl="node2" presStyleIdx="1" presStyleCnt="3">
        <dgm:presLayoutVars>
          <dgm:chPref val="3"/>
        </dgm:presLayoutVars>
      </dgm:prSet>
      <dgm:spPr/>
    </dgm:pt>
    <dgm:pt modelId="{3DD5BD3B-4BA0-4EB3-B947-4AC18F2AF653}" type="pres">
      <dgm:prSet presAssocID="{0E581A31-02C5-4E04-A728-2EFE6E520EF8}" presName="rootConnector" presStyleLbl="node2" presStyleIdx="1" presStyleCnt="3"/>
      <dgm:spPr/>
    </dgm:pt>
    <dgm:pt modelId="{E2AE1B61-66C1-4573-8D2E-0B4DD7E35A8D}" type="pres">
      <dgm:prSet presAssocID="{0E581A31-02C5-4E04-A728-2EFE6E520EF8}" presName="hierChild4" presStyleCnt="0"/>
      <dgm:spPr/>
    </dgm:pt>
    <dgm:pt modelId="{6900F78D-9C8F-474E-A39A-1DE83E0D01D1}" type="pres">
      <dgm:prSet presAssocID="{0E581A31-02C5-4E04-A728-2EFE6E520EF8}" presName="hierChild5" presStyleCnt="0"/>
      <dgm:spPr/>
    </dgm:pt>
    <dgm:pt modelId="{6C7FD440-003B-4559-8E36-DF8B8B732B42}" type="pres">
      <dgm:prSet presAssocID="{13B82EA5-5430-4058-9A53-35953395C8FD}" presName="Name37" presStyleLbl="parChTrans1D2" presStyleIdx="2" presStyleCnt="3"/>
      <dgm:spPr/>
    </dgm:pt>
    <dgm:pt modelId="{1E24B26E-135E-497C-99F2-D8BA5A5E8830}" type="pres">
      <dgm:prSet presAssocID="{16E6A981-7CB4-40D6-862A-B3953EDE0E1D}" presName="hierRoot2" presStyleCnt="0">
        <dgm:presLayoutVars>
          <dgm:hierBranch val="init"/>
        </dgm:presLayoutVars>
      </dgm:prSet>
      <dgm:spPr/>
    </dgm:pt>
    <dgm:pt modelId="{9F2D7903-6DDB-4684-896A-38237565ED58}" type="pres">
      <dgm:prSet presAssocID="{16E6A981-7CB4-40D6-862A-B3953EDE0E1D}" presName="rootComposite" presStyleCnt="0"/>
      <dgm:spPr/>
    </dgm:pt>
    <dgm:pt modelId="{C6216998-3AE2-4B2C-B63F-D022D3305AE7}" type="pres">
      <dgm:prSet presAssocID="{16E6A981-7CB4-40D6-862A-B3953EDE0E1D}" presName="rootText" presStyleLbl="node2" presStyleIdx="2" presStyleCnt="3">
        <dgm:presLayoutVars>
          <dgm:chPref val="3"/>
        </dgm:presLayoutVars>
      </dgm:prSet>
      <dgm:spPr/>
    </dgm:pt>
    <dgm:pt modelId="{384B9836-A52D-4D53-8ABD-EC04B7B745D9}" type="pres">
      <dgm:prSet presAssocID="{16E6A981-7CB4-40D6-862A-B3953EDE0E1D}" presName="rootConnector" presStyleLbl="node2" presStyleIdx="2" presStyleCnt="3"/>
      <dgm:spPr/>
    </dgm:pt>
    <dgm:pt modelId="{6C70FB3E-A2B2-4AB6-A96D-25A725470255}" type="pres">
      <dgm:prSet presAssocID="{16E6A981-7CB4-40D6-862A-B3953EDE0E1D}" presName="hierChild4" presStyleCnt="0"/>
      <dgm:spPr/>
    </dgm:pt>
    <dgm:pt modelId="{8BB6CABF-6B32-4C76-B070-41A02CB9C922}" type="pres">
      <dgm:prSet presAssocID="{16E6A981-7CB4-40D6-862A-B3953EDE0E1D}" presName="hierChild5" presStyleCnt="0"/>
      <dgm:spPr/>
    </dgm:pt>
    <dgm:pt modelId="{AD4F7CA1-683E-4152-83F4-4B28A538F1CF}" type="pres">
      <dgm:prSet presAssocID="{0E785AA8-FA7E-4154-9B95-E08ECC799AFC}" presName="hierChild3" presStyleCnt="0"/>
      <dgm:spPr/>
    </dgm:pt>
  </dgm:ptLst>
  <dgm:cxnLst>
    <dgm:cxn modelId="{EB171317-A94E-4CFB-9DB8-5E11A3732FFC}" srcId="{0E785AA8-FA7E-4154-9B95-E08ECC799AFC}" destId="{16E6A981-7CB4-40D6-862A-B3953EDE0E1D}" srcOrd="2" destOrd="0" parTransId="{13B82EA5-5430-4058-9A53-35953395C8FD}" sibTransId="{80732539-6350-4AA4-9193-637F201BF043}"/>
    <dgm:cxn modelId="{5847BF1C-9D2A-439D-9A7B-B64DD075B886}" type="presOf" srcId="{1008A3A6-573D-4AE9-ABAD-BF946F952639}" destId="{23CAF10D-3947-4758-8D86-ADCEC940EA3A}" srcOrd="0" destOrd="0" presId="urn:microsoft.com/office/officeart/2005/8/layout/orgChart1"/>
    <dgm:cxn modelId="{1677D022-DE59-4757-BD03-991048CC2CBF}" type="presOf" srcId="{13B82EA5-5430-4058-9A53-35953395C8FD}" destId="{6C7FD440-003B-4559-8E36-DF8B8B732B42}" srcOrd="0" destOrd="0" presId="urn:microsoft.com/office/officeart/2005/8/layout/orgChart1"/>
    <dgm:cxn modelId="{4527F73A-FB02-4C3F-84FD-25D0B07D956F}" srcId="{8EA55809-E411-479C-B1D4-6034D3B2B85A}" destId="{1008A3A6-573D-4AE9-ABAD-BF946F952639}" srcOrd="0" destOrd="0" parTransId="{B8283B86-AE8D-4656-889F-D3B06339DE3D}" sibTransId="{54551663-28F4-4D77-AC49-ED005B783408}"/>
    <dgm:cxn modelId="{0E584C5E-0ED0-412F-8409-7E6EA95B2747}" srcId="{0E785AA8-FA7E-4154-9B95-E08ECC799AFC}" destId="{8EA55809-E411-479C-B1D4-6034D3B2B85A}" srcOrd="0" destOrd="0" parTransId="{5F267279-D705-4F21-9CE5-98585361E2D6}" sibTransId="{D47B2863-3774-49A6-8773-2E533A7977D2}"/>
    <dgm:cxn modelId="{7725086C-369E-42D4-8250-E4EE4FD8B76B}" type="presOf" srcId="{16E6A981-7CB4-40D6-862A-B3953EDE0E1D}" destId="{384B9836-A52D-4D53-8ABD-EC04B7B745D9}" srcOrd="1" destOrd="0" presId="urn:microsoft.com/office/officeart/2005/8/layout/orgChart1"/>
    <dgm:cxn modelId="{F7F05D6F-A462-4B23-A735-D41C4BB8896C}" type="presOf" srcId="{D7D9586E-7E82-48E6-8E89-9BC7064C5C84}" destId="{1A1FE482-31E7-4777-B09C-0176DDD7C66D}" srcOrd="0" destOrd="0" presId="urn:microsoft.com/office/officeart/2005/8/layout/orgChart1"/>
    <dgm:cxn modelId="{5E59D74F-705E-40B9-A257-6FAFD10699A1}" type="presOf" srcId="{0E581A31-02C5-4E04-A728-2EFE6E520EF8}" destId="{3DD5BD3B-4BA0-4EB3-B947-4AC18F2AF653}" srcOrd="1" destOrd="0" presId="urn:microsoft.com/office/officeart/2005/8/layout/orgChart1"/>
    <dgm:cxn modelId="{EA1DDC77-4B55-440E-AA5B-47D8AFFBE5DF}" type="presOf" srcId="{038F68F3-31E0-4404-B26E-7A30CD8413ED}" destId="{FB41C304-1094-4B51-9C59-38DC22817EDA}" srcOrd="0" destOrd="0" presId="urn:microsoft.com/office/officeart/2005/8/layout/orgChart1"/>
    <dgm:cxn modelId="{1F9FBE59-FD51-4250-A053-D197D96448D0}" type="presOf" srcId="{8EA55809-E411-479C-B1D4-6034D3B2B85A}" destId="{51411E36-445F-489A-A369-E2681D5BCF7F}" srcOrd="1" destOrd="0" presId="urn:microsoft.com/office/officeart/2005/8/layout/orgChart1"/>
    <dgm:cxn modelId="{6DEC277E-0F4E-4434-BA03-55E7B86746A4}" type="presOf" srcId="{8EA55809-E411-479C-B1D4-6034D3B2B85A}" destId="{E4E01C20-0E1F-4D8C-A8F6-CF981C191B4D}" srcOrd="0" destOrd="0" presId="urn:microsoft.com/office/officeart/2005/8/layout/orgChart1"/>
    <dgm:cxn modelId="{C34BA07E-C0B6-4B36-9632-8418D6E884C2}" srcId="{8EA55809-E411-479C-B1D4-6034D3B2B85A}" destId="{D7D9586E-7E82-48E6-8E89-9BC7064C5C84}" srcOrd="1" destOrd="0" parTransId="{038F68F3-31E0-4404-B26E-7A30CD8413ED}" sibTransId="{BCCF566D-2B2B-4D7D-B318-D0486A6F111E}"/>
    <dgm:cxn modelId="{55030B86-F2C4-45C2-85A4-18CA080BCD71}" type="presOf" srcId="{0E785AA8-FA7E-4154-9B95-E08ECC799AFC}" destId="{9BA136C5-AFF0-4080-98B6-7BD794E9BDC2}" srcOrd="0" destOrd="0" presId="urn:microsoft.com/office/officeart/2005/8/layout/orgChart1"/>
    <dgm:cxn modelId="{F944D58F-3C95-4EC9-BD1E-0507001E580D}" srcId="{0E785AA8-FA7E-4154-9B95-E08ECC799AFC}" destId="{0E581A31-02C5-4E04-A728-2EFE6E520EF8}" srcOrd="1" destOrd="0" parTransId="{8E1CC24F-5807-4666-B288-2BDD85D00615}" sibTransId="{08B817E2-65DA-4E63-A61A-E499534EAF6E}"/>
    <dgm:cxn modelId="{9C856894-6BF0-49BB-8F80-AF5C3C2C7B67}" type="presOf" srcId="{8E1CC24F-5807-4666-B288-2BDD85D00615}" destId="{84CC8A80-1EB1-4893-8954-5C8E64815C6E}" srcOrd="0" destOrd="0" presId="urn:microsoft.com/office/officeart/2005/8/layout/orgChart1"/>
    <dgm:cxn modelId="{BCE4359E-D68B-45E0-9C40-F6EEC4EE4F76}" type="presOf" srcId="{0E785AA8-FA7E-4154-9B95-E08ECC799AFC}" destId="{4B95046A-80ED-470F-BAF6-F24F33A5B26A}" srcOrd="1" destOrd="0" presId="urn:microsoft.com/office/officeart/2005/8/layout/orgChart1"/>
    <dgm:cxn modelId="{D6C372AF-AE00-48B6-B92E-B28FD9BE1673}" srcId="{DB05F5DC-4765-4792-AE28-9C5436A1E0E4}" destId="{0E785AA8-FA7E-4154-9B95-E08ECC799AFC}" srcOrd="0" destOrd="0" parTransId="{E92BB0D6-8842-483A-9693-CB48F89C2BFF}" sibTransId="{AD836155-3F3B-473C-A8ED-7CE022EEFBCA}"/>
    <dgm:cxn modelId="{25D41DB0-582B-40B6-9397-4075D98763D8}" type="presOf" srcId="{B8283B86-AE8D-4656-889F-D3B06339DE3D}" destId="{61398787-9E50-45E8-8656-F667B2D0B223}" srcOrd="0" destOrd="0" presId="urn:microsoft.com/office/officeart/2005/8/layout/orgChart1"/>
    <dgm:cxn modelId="{D0AA42BA-7246-420C-A4EE-C968D9EA2F5C}" type="presOf" srcId="{5F267279-D705-4F21-9CE5-98585361E2D6}" destId="{8ABC4A1C-A36F-4BB1-A874-E7EAE41C65B6}" srcOrd="0" destOrd="0" presId="urn:microsoft.com/office/officeart/2005/8/layout/orgChart1"/>
    <dgm:cxn modelId="{B17F03CB-C8BA-49F0-A424-BF357198D8ED}" type="presOf" srcId="{16E6A981-7CB4-40D6-862A-B3953EDE0E1D}" destId="{C6216998-3AE2-4B2C-B63F-D022D3305AE7}" srcOrd="0" destOrd="0" presId="urn:microsoft.com/office/officeart/2005/8/layout/orgChart1"/>
    <dgm:cxn modelId="{BCCF67E8-630D-4A51-AA70-85DB69C96C07}" type="presOf" srcId="{DB05F5DC-4765-4792-AE28-9C5436A1E0E4}" destId="{251E1C96-DA2E-41F4-BEBE-78D7C98E6290}" srcOrd="0" destOrd="0" presId="urn:microsoft.com/office/officeart/2005/8/layout/orgChart1"/>
    <dgm:cxn modelId="{307943F3-400B-45F4-9748-F1FCFC88D847}" type="presOf" srcId="{1008A3A6-573D-4AE9-ABAD-BF946F952639}" destId="{2AB781E2-44AF-4C23-BB6A-E5C7F5F82BF2}" srcOrd="1" destOrd="0" presId="urn:microsoft.com/office/officeart/2005/8/layout/orgChart1"/>
    <dgm:cxn modelId="{17631EF6-7F9C-4C2F-86D8-BA592431E414}" type="presOf" srcId="{D7D9586E-7E82-48E6-8E89-9BC7064C5C84}" destId="{E7883307-3207-49DC-B0C1-E6439AF265E7}" srcOrd="1" destOrd="0" presId="urn:microsoft.com/office/officeart/2005/8/layout/orgChart1"/>
    <dgm:cxn modelId="{633E31F9-E31D-445B-A1EC-2C8FD41C035E}" type="presOf" srcId="{0E581A31-02C5-4E04-A728-2EFE6E520EF8}" destId="{AD973893-FC68-4D88-B3E9-AC10D28EEB71}" srcOrd="0" destOrd="0" presId="urn:microsoft.com/office/officeart/2005/8/layout/orgChart1"/>
    <dgm:cxn modelId="{513CF5D5-2F52-4CD0-A3D3-B63EE91059DC}" type="presParOf" srcId="{251E1C96-DA2E-41F4-BEBE-78D7C98E6290}" destId="{F9F20CF2-82FC-4EFB-8128-24EE313A1652}" srcOrd="0" destOrd="0" presId="urn:microsoft.com/office/officeart/2005/8/layout/orgChart1"/>
    <dgm:cxn modelId="{36ED5302-53A3-4232-A9BD-B1C71483BB40}" type="presParOf" srcId="{F9F20CF2-82FC-4EFB-8128-24EE313A1652}" destId="{9A74CA1B-BBF2-42BE-B120-443217029344}" srcOrd="0" destOrd="0" presId="urn:microsoft.com/office/officeart/2005/8/layout/orgChart1"/>
    <dgm:cxn modelId="{3AE71A04-840B-4FCA-A3D9-93A4ADB6EE61}" type="presParOf" srcId="{9A74CA1B-BBF2-42BE-B120-443217029344}" destId="{9BA136C5-AFF0-4080-98B6-7BD794E9BDC2}" srcOrd="0" destOrd="0" presId="urn:microsoft.com/office/officeart/2005/8/layout/orgChart1"/>
    <dgm:cxn modelId="{4641BC9E-E776-41B1-BBA6-132480CCC67C}" type="presParOf" srcId="{9A74CA1B-BBF2-42BE-B120-443217029344}" destId="{4B95046A-80ED-470F-BAF6-F24F33A5B26A}" srcOrd="1" destOrd="0" presId="urn:microsoft.com/office/officeart/2005/8/layout/orgChart1"/>
    <dgm:cxn modelId="{BAA922F7-AAB0-46B7-9114-3B62E35A6017}" type="presParOf" srcId="{F9F20CF2-82FC-4EFB-8128-24EE313A1652}" destId="{41285A24-7951-46B7-A0F9-DAD7430E11D6}" srcOrd="1" destOrd="0" presId="urn:microsoft.com/office/officeart/2005/8/layout/orgChart1"/>
    <dgm:cxn modelId="{CED7E867-6344-4D4D-825A-F91318717BCC}" type="presParOf" srcId="{41285A24-7951-46B7-A0F9-DAD7430E11D6}" destId="{8ABC4A1C-A36F-4BB1-A874-E7EAE41C65B6}" srcOrd="0" destOrd="0" presId="urn:microsoft.com/office/officeart/2005/8/layout/orgChart1"/>
    <dgm:cxn modelId="{3863C3C5-AD22-447B-B8E5-B84CD7B637F7}" type="presParOf" srcId="{41285A24-7951-46B7-A0F9-DAD7430E11D6}" destId="{24FEF351-9E2F-4AAF-9314-F24E4197A000}" srcOrd="1" destOrd="0" presId="urn:microsoft.com/office/officeart/2005/8/layout/orgChart1"/>
    <dgm:cxn modelId="{EDF9B8DA-3C57-4D72-9BAE-62569DFB97FA}" type="presParOf" srcId="{24FEF351-9E2F-4AAF-9314-F24E4197A000}" destId="{F1C1BA9A-CF7D-4FFC-BC2C-39E6F10604AA}" srcOrd="0" destOrd="0" presId="urn:microsoft.com/office/officeart/2005/8/layout/orgChart1"/>
    <dgm:cxn modelId="{80500D3C-F75F-4074-92DB-BB1ED6D0E589}" type="presParOf" srcId="{F1C1BA9A-CF7D-4FFC-BC2C-39E6F10604AA}" destId="{E4E01C20-0E1F-4D8C-A8F6-CF981C191B4D}" srcOrd="0" destOrd="0" presId="urn:microsoft.com/office/officeart/2005/8/layout/orgChart1"/>
    <dgm:cxn modelId="{C59E9746-F088-467C-AACF-6081C6387089}" type="presParOf" srcId="{F1C1BA9A-CF7D-4FFC-BC2C-39E6F10604AA}" destId="{51411E36-445F-489A-A369-E2681D5BCF7F}" srcOrd="1" destOrd="0" presId="urn:microsoft.com/office/officeart/2005/8/layout/orgChart1"/>
    <dgm:cxn modelId="{B44510AC-FD1E-4B9E-A050-FA63DD587903}" type="presParOf" srcId="{24FEF351-9E2F-4AAF-9314-F24E4197A000}" destId="{0790C3AF-53B1-483E-8AD7-08F9FB1F7DA8}" srcOrd="1" destOrd="0" presId="urn:microsoft.com/office/officeart/2005/8/layout/orgChart1"/>
    <dgm:cxn modelId="{BA964803-F830-40DF-89C8-22E4B73FC393}" type="presParOf" srcId="{0790C3AF-53B1-483E-8AD7-08F9FB1F7DA8}" destId="{61398787-9E50-45E8-8656-F667B2D0B223}" srcOrd="0" destOrd="0" presId="urn:microsoft.com/office/officeart/2005/8/layout/orgChart1"/>
    <dgm:cxn modelId="{FB1DF6D2-7051-48F8-BF70-8FFEAD7BF46D}" type="presParOf" srcId="{0790C3AF-53B1-483E-8AD7-08F9FB1F7DA8}" destId="{156CE75F-585F-459A-B2A1-A2B6423A2055}" srcOrd="1" destOrd="0" presId="urn:microsoft.com/office/officeart/2005/8/layout/orgChart1"/>
    <dgm:cxn modelId="{5279DA17-72A5-4A76-B48E-2CF436C1F7E9}" type="presParOf" srcId="{156CE75F-585F-459A-B2A1-A2B6423A2055}" destId="{EE7B669B-0CDA-4EA5-A837-C0B1AAAD540D}" srcOrd="0" destOrd="0" presId="urn:microsoft.com/office/officeart/2005/8/layout/orgChart1"/>
    <dgm:cxn modelId="{4692B94B-9D5C-4B10-BA78-A12D677FBA99}" type="presParOf" srcId="{EE7B669B-0CDA-4EA5-A837-C0B1AAAD540D}" destId="{23CAF10D-3947-4758-8D86-ADCEC940EA3A}" srcOrd="0" destOrd="0" presId="urn:microsoft.com/office/officeart/2005/8/layout/orgChart1"/>
    <dgm:cxn modelId="{E276918E-8422-41E7-BFFE-7AC1BC9259E2}" type="presParOf" srcId="{EE7B669B-0CDA-4EA5-A837-C0B1AAAD540D}" destId="{2AB781E2-44AF-4C23-BB6A-E5C7F5F82BF2}" srcOrd="1" destOrd="0" presId="urn:microsoft.com/office/officeart/2005/8/layout/orgChart1"/>
    <dgm:cxn modelId="{3B389381-1FD0-43FC-92DC-4FF290D9AF99}" type="presParOf" srcId="{156CE75F-585F-459A-B2A1-A2B6423A2055}" destId="{DD36BA92-6CF7-418C-A48B-0F4F53F06E81}" srcOrd="1" destOrd="0" presId="urn:microsoft.com/office/officeart/2005/8/layout/orgChart1"/>
    <dgm:cxn modelId="{CF18C575-A91E-4A66-8AF1-D4213636C9EC}" type="presParOf" srcId="{156CE75F-585F-459A-B2A1-A2B6423A2055}" destId="{CCFCE5B7-6E1D-4A61-8E1E-C054CC1371E5}" srcOrd="2" destOrd="0" presId="urn:microsoft.com/office/officeart/2005/8/layout/orgChart1"/>
    <dgm:cxn modelId="{12F2A0D6-733F-4AE1-BC02-05A5C76E2580}" type="presParOf" srcId="{24FEF351-9E2F-4AAF-9314-F24E4197A000}" destId="{CAB0D34B-64F0-4592-A24C-4764861707B5}" srcOrd="2" destOrd="0" presId="urn:microsoft.com/office/officeart/2005/8/layout/orgChart1"/>
    <dgm:cxn modelId="{4EA2B6F5-03E6-43F5-AA47-CA688447B3A0}" type="presParOf" srcId="{CAB0D34B-64F0-4592-A24C-4764861707B5}" destId="{FB41C304-1094-4B51-9C59-38DC22817EDA}" srcOrd="0" destOrd="0" presId="urn:microsoft.com/office/officeart/2005/8/layout/orgChart1"/>
    <dgm:cxn modelId="{4EAACD7F-C648-4607-AD99-FE7E67A4443B}" type="presParOf" srcId="{CAB0D34B-64F0-4592-A24C-4764861707B5}" destId="{3D60DB93-05BA-4C30-93EC-DB71919D8730}" srcOrd="1" destOrd="0" presId="urn:microsoft.com/office/officeart/2005/8/layout/orgChart1"/>
    <dgm:cxn modelId="{F4F7DB8F-0C4B-4854-AD59-0B0F4CDB0812}" type="presParOf" srcId="{3D60DB93-05BA-4C30-93EC-DB71919D8730}" destId="{11470675-671B-4700-87F3-E988B4C5FB18}" srcOrd="0" destOrd="0" presId="urn:microsoft.com/office/officeart/2005/8/layout/orgChart1"/>
    <dgm:cxn modelId="{2859D101-57BD-4192-B3B5-C044EA5340C9}" type="presParOf" srcId="{11470675-671B-4700-87F3-E988B4C5FB18}" destId="{1A1FE482-31E7-4777-B09C-0176DDD7C66D}" srcOrd="0" destOrd="0" presId="urn:microsoft.com/office/officeart/2005/8/layout/orgChart1"/>
    <dgm:cxn modelId="{872C0744-248B-4457-ACED-AA520EFC442B}" type="presParOf" srcId="{11470675-671B-4700-87F3-E988B4C5FB18}" destId="{E7883307-3207-49DC-B0C1-E6439AF265E7}" srcOrd="1" destOrd="0" presId="urn:microsoft.com/office/officeart/2005/8/layout/orgChart1"/>
    <dgm:cxn modelId="{8E4B27E0-C506-4B21-9AB2-4839C7A7D901}" type="presParOf" srcId="{3D60DB93-05BA-4C30-93EC-DB71919D8730}" destId="{B89D0C30-0F75-48E4-A555-2FC69C0CD6B2}" srcOrd="1" destOrd="0" presId="urn:microsoft.com/office/officeart/2005/8/layout/orgChart1"/>
    <dgm:cxn modelId="{FF7AAADA-3ED6-4769-B4B3-C94915EE78E2}" type="presParOf" srcId="{3D60DB93-05BA-4C30-93EC-DB71919D8730}" destId="{A8626314-48E6-412A-85ED-818498283AA6}" srcOrd="2" destOrd="0" presId="urn:microsoft.com/office/officeart/2005/8/layout/orgChart1"/>
    <dgm:cxn modelId="{2C949631-5815-476B-B2E8-287207B9054D}" type="presParOf" srcId="{41285A24-7951-46B7-A0F9-DAD7430E11D6}" destId="{84CC8A80-1EB1-4893-8954-5C8E64815C6E}" srcOrd="2" destOrd="0" presId="urn:microsoft.com/office/officeart/2005/8/layout/orgChart1"/>
    <dgm:cxn modelId="{EDBF787C-F68F-4D87-802B-717778BF13F8}" type="presParOf" srcId="{41285A24-7951-46B7-A0F9-DAD7430E11D6}" destId="{59E815BC-39D4-487C-AC3F-EF3D3ED83AF3}" srcOrd="3" destOrd="0" presId="urn:microsoft.com/office/officeart/2005/8/layout/orgChart1"/>
    <dgm:cxn modelId="{80C733E6-202C-4430-B5C1-DE14113CDEF2}" type="presParOf" srcId="{59E815BC-39D4-487C-AC3F-EF3D3ED83AF3}" destId="{0B552D1E-A28E-4B78-939D-478C71316829}" srcOrd="0" destOrd="0" presId="urn:microsoft.com/office/officeart/2005/8/layout/orgChart1"/>
    <dgm:cxn modelId="{B6F09FDF-4516-477E-847E-594CC6BD1400}" type="presParOf" srcId="{0B552D1E-A28E-4B78-939D-478C71316829}" destId="{AD973893-FC68-4D88-B3E9-AC10D28EEB71}" srcOrd="0" destOrd="0" presId="urn:microsoft.com/office/officeart/2005/8/layout/orgChart1"/>
    <dgm:cxn modelId="{6E1A0EEF-36B6-4202-8A39-E199D790CEDB}" type="presParOf" srcId="{0B552D1E-A28E-4B78-939D-478C71316829}" destId="{3DD5BD3B-4BA0-4EB3-B947-4AC18F2AF653}" srcOrd="1" destOrd="0" presId="urn:microsoft.com/office/officeart/2005/8/layout/orgChart1"/>
    <dgm:cxn modelId="{CFAF9335-22F1-48EE-9A8C-1F9A967C06B2}" type="presParOf" srcId="{59E815BC-39D4-487C-AC3F-EF3D3ED83AF3}" destId="{E2AE1B61-66C1-4573-8D2E-0B4DD7E35A8D}" srcOrd="1" destOrd="0" presId="urn:microsoft.com/office/officeart/2005/8/layout/orgChart1"/>
    <dgm:cxn modelId="{C30A7BB1-BB9F-4E96-AE4B-F86F65DFD2BE}" type="presParOf" srcId="{59E815BC-39D4-487C-AC3F-EF3D3ED83AF3}" destId="{6900F78D-9C8F-474E-A39A-1DE83E0D01D1}" srcOrd="2" destOrd="0" presId="urn:microsoft.com/office/officeart/2005/8/layout/orgChart1"/>
    <dgm:cxn modelId="{89799ADA-3EA4-4499-9DAC-071BB73B69CF}" type="presParOf" srcId="{41285A24-7951-46B7-A0F9-DAD7430E11D6}" destId="{6C7FD440-003B-4559-8E36-DF8B8B732B42}" srcOrd="4" destOrd="0" presId="urn:microsoft.com/office/officeart/2005/8/layout/orgChart1"/>
    <dgm:cxn modelId="{7673CCC3-A3EA-4769-B5B8-CB8FF5C14F4C}" type="presParOf" srcId="{41285A24-7951-46B7-A0F9-DAD7430E11D6}" destId="{1E24B26E-135E-497C-99F2-D8BA5A5E8830}" srcOrd="5" destOrd="0" presId="urn:microsoft.com/office/officeart/2005/8/layout/orgChart1"/>
    <dgm:cxn modelId="{D2F3A939-4601-4A42-906A-5C00D2EBCDF7}" type="presParOf" srcId="{1E24B26E-135E-497C-99F2-D8BA5A5E8830}" destId="{9F2D7903-6DDB-4684-896A-38237565ED58}" srcOrd="0" destOrd="0" presId="urn:microsoft.com/office/officeart/2005/8/layout/orgChart1"/>
    <dgm:cxn modelId="{817B0C7B-F9E2-4087-A19D-57DE58911776}" type="presParOf" srcId="{9F2D7903-6DDB-4684-896A-38237565ED58}" destId="{C6216998-3AE2-4B2C-B63F-D022D3305AE7}" srcOrd="0" destOrd="0" presId="urn:microsoft.com/office/officeart/2005/8/layout/orgChart1"/>
    <dgm:cxn modelId="{3BF3E6F8-295F-41F4-B0A9-BF447F71B011}" type="presParOf" srcId="{9F2D7903-6DDB-4684-896A-38237565ED58}" destId="{384B9836-A52D-4D53-8ABD-EC04B7B745D9}" srcOrd="1" destOrd="0" presId="urn:microsoft.com/office/officeart/2005/8/layout/orgChart1"/>
    <dgm:cxn modelId="{DB179E62-3CD4-4D99-9078-7D00F9216955}" type="presParOf" srcId="{1E24B26E-135E-497C-99F2-D8BA5A5E8830}" destId="{6C70FB3E-A2B2-4AB6-A96D-25A725470255}" srcOrd="1" destOrd="0" presId="urn:microsoft.com/office/officeart/2005/8/layout/orgChart1"/>
    <dgm:cxn modelId="{C95951C7-F078-49D1-9C88-6E2A2D513195}" type="presParOf" srcId="{1E24B26E-135E-497C-99F2-D8BA5A5E8830}" destId="{8BB6CABF-6B32-4C76-B070-41A02CB9C922}" srcOrd="2" destOrd="0" presId="urn:microsoft.com/office/officeart/2005/8/layout/orgChart1"/>
    <dgm:cxn modelId="{851280F0-AE6B-418F-B230-CDB8214674A3}" type="presParOf" srcId="{F9F20CF2-82FC-4EFB-8128-24EE313A1652}" destId="{AD4F7CA1-683E-4152-83F4-4B28A538F1CF}" srcOrd="2" destOrd="0" presId="urn:microsoft.com/office/officeart/2005/8/layout/orgChart1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ED3067-A32C-4426-A758-5839011E177F}">
      <dsp:nvSpPr>
        <dsp:cNvPr id="0" name=""/>
        <dsp:cNvSpPr/>
      </dsp:nvSpPr>
      <dsp:spPr>
        <a:xfrm>
          <a:off x="3114675" y="0"/>
          <a:ext cx="2076450" cy="1295400"/>
        </a:xfrm>
        <a:prstGeom prst="trapezoid">
          <a:avLst>
            <a:gd name="adj" fmla="val 801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ar-SA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ar-SA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ar-SA" sz="2400" kern="1200" dirty="0"/>
            <a:t>)</a:t>
          </a:r>
          <a:r>
            <a:rPr lang="en-US" sz="2400" kern="1200" dirty="0"/>
            <a:t>Fields</a:t>
          </a:r>
          <a:r>
            <a:rPr lang="ar-SA" sz="2400" kern="1200" dirty="0"/>
            <a:t>الحقول(</a:t>
          </a:r>
          <a:endParaRPr lang="en-US" sz="2400" kern="1200" dirty="0"/>
        </a:p>
      </dsp:txBody>
      <dsp:txXfrm>
        <a:off x="3114675" y="0"/>
        <a:ext cx="2076450" cy="1295400"/>
      </dsp:txXfrm>
    </dsp:sp>
    <dsp:sp modelId="{46540B83-6161-4958-A2B3-CA1585425D10}">
      <dsp:nvSpPr>
        <dsp:cNvPr id="0" name=""/>
        <dsp:cNvSpPr/>
      </dsp:nvSpPr>
      <dsp:spPr>
        <a:xfrm>
          <a:off x="2076449" y="1295400"/>
          <a:ext cx="4152900" cy="1295400"/>
        </a:xfrm>
        <a:prstGeom prst="trapezoid">
          <a:avLst>
            <a:gd name="adj" fmla="val 801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000" kern="1200" dirty="0"/>
            <a:t>)</a:t>
          </a:r>
          <a:r>
            <a:rPr lang="en-US" sz="3000" kern="1200" dirty="0"/>
            <a:t>Records</a:t>
          </a:r>
          <a:r>
            <a:rPr lang="ar-SA" sz="3000" kern="1200" dirty="0"/>
            <a:t>السجلات(</a:t>
          </a:r>
          <a:endParaRPr lang="en-US" sz="3000" kern="1200" dirty="0"/>
        </a:p>
      </dsp:txBody>
      <dsp:txXfrm>
        <a:off x="2803207" y="1295400"/>
        <a:ext cx="2699385" cy="1295400"/>
      </dsp:txXfrm>
    </dsp:sp>
    <dsp:sp modelId="{1AC2850A-6494-4C55-90DC-BF45DC454647}">
      <dsp:nvSpPr>
        <dsp:cNvPr id="0" name=""/>
        <dsp:cNvSpPr/>
      </dsp:nvSpPr>
      <dsp:spPr>
        <a:xfrm>
          <a:off x="1013369" y="2590800"/>
          <a:ext cx="6229350" cy="1295400"/>
        </a:xfrm>
        <a:prstGeom prst="trapezoid">
          <a:avLst>
            <a:gd name="adj" fmla="val 801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000" kern="1200" dirty="0"/>
            <a:t>)</a:t>
          </a:r>
          <a:r>
            <a:rPr lang="en-US" sz="3000" kern="1200" dirty="0"/>
            <a:t>Files</a:t>
          </a:r>
          <a:r>
            <a:rPr lang="ar-SA" sz="3000" kern="1200" dirty="0"/>
            <a:t>ملف او الملفات(</a:t>
          </a:r>
          <a:endParaRPr lang="en-US" sz="3000" kern="1200" dirty="0"/>
        </a:p>
      </dsp:txBody>
      <dsp:txXfrm>
        <a:off x="2103506" y="2590800"/>
        <a:ext cx="4049077" cy="1295400"/>
      </dsp:txXfrm>
    </dsp:sp>
    <dsp:sp modelId="{9705D530-7F7D-4BA3-A3AA-33186E483750}">
      <dsp:nvSpPr>
        <dsp:cNvPr id="0" name=""/>
        <dsp:cNvSpPr/>
      </dsp:nvSpPr>
      <dsp:spPr>
        <a:xfrm>
          <a:off x="0" y="3886199"/>
          <a:ext cx="8305800" cy="1295400"/>
        </a:xfrm>
        <a:prstGeom prst="trapezoid">
          <a:avLst>
            <a:gd name="adj" fmla="val 801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 </a:t>
          </a:r>
          <a:r>
            <a:rPr lang="ar-SA" sz="3000" kern="1200" dirty="0"/>
            <a:t>)</a:t>
          </a:r>
          <a:r>
            <a:rPr lang="en-US" sz="3000" kern="1200" dirty="0"/>
            <a:t>database</a:t>
          </a:r>
          <a:r>
            <a:rPr lang="ar-SA" sz="3000" kern="1200" dirty="0"/>
            <a:t>قاعدة البيانات(</a:t>
          </a:r>
          <a:r>
            <a:rPr lang="en-US" sz="3000" kern="1200" dirty="0"/>
            <a:t> </a:t>
          </a:r>
        </a:p>
      </dsp:txBody>
      <dsp:txXfrm>
        <a:off x="1453514" y="3886199"/>
        <a:ext cx="5398770" cy="1295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7FD440-003B-4559-8E36-DF8B8B732B42}">
      <dsp:nvSpPr>
        <dsp:cNvPr id="0" name=""/>
        <dsp:cNvSpPr/>
      </dsp:nvSpPr>
      <dsp:spPr>
        <a:xfrm>
          <a:off x="3506083" y="797824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004"/>
              </a:lnTo>
              <a:lnTo>
                <a:pt x="1832334" y="159004"/>
              </a:lnTo>
              <a:lnTo>
                <a:pt x="1832334" y="31800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CC8A80-1EB1-4893-8954-5C8E64815C6E}">
      <dsp:nvSpPr>
        <dsp:cNvPr id="0" name=""/>
        <dsp:cNvSpPr/>
      </dsp:nvSpPr>
      <dsp:spPr>
        <a:xfrm>
          <a:off x="3460363" y="797824"/>
          <a:ext cx="91440" cy="3180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800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41C304-1094-4B51-9C59-38DC22817EDA}">
      <dsp:nvSpPr>
        <dsp:cNvPr id="0" name=""/>
        <dsp:cNvSpPr/>
      </dsp:nvSpPr>
      <dsp:spPr>
        <a:xfrm>
          <a:off x="1514326" y="1872995"/>
          <a:ext cx="159422" cy="842389"/>
        </a:xfrm>
        <a:custGeom>
          <a:avLst/>
          <a:gdLst/>
          <a:ahLst/>
          <a:cxnLst/>
          <a:rect l="0" t="0" r="0" b="0"/>
          <a:pathLst>
            <a:path>
              <a:moveTo>
                <a:pt x="159422" y="0"/>
              </a:moveTo>
              <a:lnTo>
                <a:pt x="159422" y="842389"/>
              </a:lnTo>
              <a:lnTo>
                <a:pt x="0" y="842389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398787-9E50-45E8-8656-F667B2D0B223}">
      <dsp:nvSpPr>
        <dsp:cNvPr id="0" name=""/>
        <dsp:cNvSpPr/>
      </dsp:nvSpPr>
      <dsp:spPr>
        <a:xfrm>
          <a:off x="1673748" y="1872995"/>
          <a:ext cx="307453" cy="867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7466"/>
              </a:lnTo>
              <a:lnTo>
                <a:pt x="307453" y="867466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C4A1C-A36F-4BB1-A874-E7EAE41C65B6}">
      <dsp:nvSpPr>
        <dsp:cNvPr id="0" name=""/>
        <dsp:cNvSpPr/>
      </dsp:nvSpPr>
      <dsp:spPr>
        <a:xfrm>
          <a:off x="1673748" y="797824"/>
          <a:ext cx="1832334" cy="318008"/>
        </a:xfrm>
        <a:custGeom>
          <a:avLst/>
          <a:gdLst/>
          <a:ahLst/>
          <a:cxnLst/>
          <a:rect l="0" t="0" r="0" b="0"/>
          <a:pathLst>
            <a:path>
              <a:moveTo>
                <a:pt x="1832334" y="0"/>
              </a:moveTo>
              <a:lnTo>
                <a:pt x="1832334" y="159004"/>
              </a:lnTo>
              <a:lnTo>
                <a:pt x="0" y="159004"/>
              </a:lnTo>
              <a:lnTo>
                <a:pt x="0" y="318008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A136C5-AFF0-4080-98B6-7BD794E9BDC2}">
      <dsp:nvSpPr>
        <dsp:cNvPr id="0" name=""/>
        <dsp:cNvSpPr/>
      </dsp:nvSpPr>
      <dsp:spPr>
        <a:xfrm>
          <a:off x="2748920" y="40661"/>
          <a:ext cx="1514326" cy="75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000" kern="1200" dirty="0"/>
            <a:t>الموظفين</a:t>
          </a:r>
          <a:endParaRPr lang="en-US" sz="4000" kern="1200" dirty="0"/>
        </a:p>
      </dsp:txBody>
      <dsp:txXfrm>
        <a:off x="2748920" y="40661"/>
        <a:ext cx="1514326" cy="757163"/>
      </dsp:txXfrm>
    </dsp:sp>
    <dsp:sp modelId="{E4E01C20-0E1F-4D8C-A8F6-CF981C191B4D}">
      <dsp:nvSpPr>
        <dsp:cNvPr id="0" name=""/>
        <dsp:cNvSpPr/>
      </dsp:nvSpPr>
      <dsp:spPr>
        <a:xfrm>
          <a:off x="916585" y="1115832"/>
          <a:ext cx="1514326" cy="75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000" kern="1200" dirty="0"/>
            <a:t>رسميون</a:t>
          </a:r>
          <a:endParaRPr lang="en-US" sz="4000" kern="1200" dirty="0"/>
        </a:p>
      </dsp:txBody>
      <dsp:txXfrm>
        <a:off x="916585" y="1115832"/>
        <a:ext cx="1514326" cy="757163"/>
      </dsp:txXfrm>
    </dsp:sp>
    <dsp:sp modelId="{23CAF10D-3947-4758-8D86-ADCEC940EA3A}">
      <dsp:nvSpPr>
        <dsp:cNvPr id="0" name=""/>
        <dsp:cNvSpPr/>
      </dsp:nvSpPr>
      <dsp:spPr>
        <a:xfrm>
          <a:off x="1981202" y="2361880"/>
          <a:ext cx="1514326" cy="75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000" kern="1200" dirty="0"/>
            <a:t>مبرمج</a:t>
          </a:r>
          <a:endParaRPr lang="en-US" sz="4000" kern="1200" dirty="0"/>
        </a:p>
      </dsp:txBody>
      <dsp:txXfrm>
        <a:off x="1981202" y="2361880"/>
        <a:ext cx="1514326" cy="757163"/>
      </dsp:txXfrm>
    </dsp:sp>
    <dsp:sp modelId="{1A1FE482-31E7-4777-B09C-0176DDD7C66D}">
      <dsp:nvSpPr>
        <dsp:cNvPr id="0" name=""/>
        <dsp:cNvSpPr/>
      </dsp:nvSpPr>
      <dsp:spPr>
        <a:xfrm>
          <a:off x="0" y="2336803"/>
          <a:ext cx="1514326" cy="75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000" kern="1200" dirty="0"/>
            <a:t>مدير</a:t>
          </a:r>
          <a:endParaRPr lang="en-US" sz="4000" kern="1200" dirty="0"/>
        </a:p>
      </dsp:txBody>
      <dsp:txXfrm>
        <a:off x="0" y="2336803"/>
        <a:ext cx="1514326" cy="757163"/>
      </dsp:txXfrm>
    </dsp:sp>
    <dsp:sp modelId="{AD973893-FC68-4D88-B3E9-AC10D28EEB71}">
      <dsp:nvSpPr>
        <dsp:cNvPr id="0" name=""/>
        <dsp:cNvSpPr/>
      </dsp:nvSpPr>
      <dsp:spPr>
        <a:xfrm>
          <a:off x="2748920" y="1115832"/>
          <a:ext cx="1514326" cy="75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000" kern="1200" dirty="0"/>
            <a:t>عقود</a:t>
          </a:r>
          <a:endParaRPr lang="en-US" sz="4000" kern="1200" dirty="0"/>
        </a:p>
      </dsp:txBody>
      <dsp:txXfrm>
        <a:off x="2748920" y="1115832"/>
        <a:ext cx="1514326" cy="757163"/>
      </dsp:txXfrm>
    </dsp:sp>
    <dsp:sp modelId="{C6216998-3AE2-4B2C-B63F-D022D3305AE7}">
      <dsp:nvSpPr>
        <dsp:cNvPr id="0" name=""/>
        <dsp:cNvSpPr/>
      </dsp:nvSpPr>
      <dsp:spPr>
        <a:xfrm>
          <a:off x="4581255" y="1115832"/>
          <a:ext cx="1514326" cy="757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000" kern="1200" dirty="0"/>
            <a:t>متدربون</a:t>
          </a:r>
          <a:endParaRPr lang="en-US" sz="4000" kern="1200" dirty="0"/>
        </a:p>
      </dsp:txBody>
      <dsp:txXfrm>
        <a:off x="4581255" y="1115832"/>
        <a:ext cx="1514326" cy="757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AA019-6E18-3545-84C2-DD3EE9E6649B}" type="datetime1">
              <a:rPr lang="en-US" smtClean="0"/>
              <a:pPr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36AAF-2E51-DD46-9ECF-E752CF8AE4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233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5CC40-92DE-9941-905D-BAE0140C3E34}" type="datetime1">
              <a:rPr lang="en-US" smtClean="0"/>
              <a:pPr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2646A-22A1-44F4-AF49-C2560E318C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3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629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6482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6842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1146027" y="707633"/>
            <a:ext cx="3208799" cy="1371600"/>
          </a:xfrm>
          <a:prstGeom prst="rect">
            <a:avLst/>
          </a:prstGeom>
        </p:spPr>
        <p:txBody>
          <a:bodyPr lIns="91423" tIns="91423" rIns="91423" bIns="91423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1146025" y="2356370"/>
            <a:ext cx="7540800" cy="4211599"/>
          </a:xfrm>
          <a:prstGeom prst="rect">
            <a:avLst/>
          </a:prstGeom>
        </p:spPr>
        <p:txBody>
          <a:bodyPr lIns="91423" tIns="91423" rIns="91423" bIns="91423"/>
          <a:lstStyle>
            <a:lvl1pPr lvl="0">
              <a:spcBef>
                <a:spcPts val="0"/>
              </a:spcBef>
              <a:buSzPct val="100000"/>
              <a:defRPr sz="2775"/>
            </a:lvl1pPr>
            <a:lvl2pPr lvl="1">
              <a:spcBef>
                <a:spcPts val="0"/>
              </a:spcBef>
              <a:buSzPct val="100000"/>
              <a:defRPr sz="2775"/>
            </a:lvl2pPr>
            <a:lvl3pPr lvl="2">
              <a:spcBef>
                <a:spcPts val="0"/>
              </a:spcBef>
              <a:buSzPct val="100000"/>
              <a:defRPr sz="2775"/>
            </a:lvl3pPr>
            <a:lvl4pPr lvl="3">
              <a:spcBef>
                <a:spcPts val="0"/>
              </a:spcBef>
              <a:buSzPct val="100000"/>
              <a:defRPr sz="2775"/>
            </a:lvl4pPr>
            <a:lvl5pPr lvl="4">
              <a:spcBef>
                <a:spcPts val="0"/>
              </a:spcBef>
              <a:buSzPct val="100000"/>
              <a:defRPr sz="2775"/>
            </a:lvl5pPr>
            <a:lvl6pPr lvl="5">
              <a:spcBef>
                <a:spcPts val="0"/>
              </a:spcBef>
              <a:buSzPct val="100000"/>
              <a:defRPr sz="2775"/>
            </a:lvl6pPr>
            <a:lvl7pPr lvl="6">
              <a:spcBef>
                <a:spcPts val="0"/>
              </a:spcBef>
              <a:buSzPct val="100000"/>
              <a:defRPr sz="2775"/>
            </a:lvl7pPr>
            <a:lvl8pPr lvl="7">
              <a:spcBef>
                <a:spcPts val="0"/>
              </a:spcBef>
              <a:buSzPct val="100000"/>
              <a:defRPr sz="2775"/>
            </a:lvl8pPr>
            <a:lvl9pPr lvl="8">
              <a:spcBef>
                <a:spcPts val="0"/>
              </a:spcBef>
              <a:buSzPct val="100000"/>
              <a:defRPr sz="2775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999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91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962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7016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5508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247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362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2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4009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10/01/1441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85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30" r:id="rId12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om/imgres?imgurl=http%3A%2F%2Fimages.clipartpanda.com%2Fmoney-clip-art-money-clipart71.jpg&amp;imgrefurl=http%3A%2F%2Fwww.clipartpanda.com%2Fcategories%2Fmoney-clip-art-free-printable&amp;docid=0Eaj9aa5KJn8kM&amp;tbnid=BqdlYrUm7Hw7nM%3A&amp;vet=10ahUKEwi1sJ7t3sPkAhWLposKHZ6XB3IQMwhTKAUwBQ..i&amp;w=620&amp;h=565&amp;hl=ar&amp;safe=strict&amp;bih=646&amp;biw=1371&amp;q=money%20clipart&amp;ved=0ahUKEwi1sJ7t3sPkAhWLposKHZ6XB3IQMwhTKAUwBQ&amp;iact=mrc&amp;uact=8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504" y="1905000"/>
            <a:ext cx="8122096" cy="2593975"/>
          </a:xfrm>
        </p:spPr>
        <p:txBody>
          <a:bodyPr/>
          <a:lstStyle/>
          <a:p>
            <a:pPr algn="r"/>
            <a:r>
              <a:rPr lang="ar-SA" dirty="0"/>
              <a:t>أساسيات نظم وتقنية المعلومات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ar-SA" dirty="0"/>
              <a:t>ماد 101</a:t>
            </a:r>
          </a:p>
        </p:txBody>
      </p:sp>
    </p:spTree>
    <p:extLst>
      <p:ext uri="{BB962C8B-B14F-4D97-AF65-F5344CB8AC3E}">
        <p14:creationId xmlns:p14="http://schemas.microsoft.com/office/powerpoint/2010/main" val="568857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>
            <a:extLst>
              <a:ext uri="{FF2B5EF4-FFF2-40B4-BE49-F238E27FC236}">
                <a16:creationId xmlns:a16="http://schemas.microsoft.com/office/drawing/2014/main" id="{534589BC-419C-4031-8378-F8AADE2E8A46}"/>
              </a:ext>
            </a:extLst>
          </p:cNvPr>
          <p:cNvSpPr txBox="1">
            <a:spLocks/>
          </p:cNvSpPr>
          <p:nvPr/>
        </p:nvSpPr>
        <p:spPr>
          <a:xfrm>
            <a:off x="0" y="449580"/>
            <a:ext cx="8153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dirty="0"/>
              <a:t>هرمية التخزين في قاعدة البيانات </a:t>
            </a:r>
            <a:br>
              <a:rPr lang="ar-SA" b="1" dirty="0"/>
            </a:br>
            <a:r>
              <a:rPr lang="en-US" b="1" dirty="0"/>
              <a:t>(Data Storage Hierarchy)</a:t>
            </a:r>
            <a:endParaRPr lang="en-US" dirty="0"/>
          </a:p>
        </p:txBody>
      </p:sp>
      <p:sp>
        <p:nvSpPr>
          <p:cNvPr id="7" name="عنصر نائب للمحتوى 3">
            <a:extLst>
              <a:ext uri="{FF2B5EF4-FFF2-40B4-BE49-F238E27FC236}">
                <a16:creationId xmlns:a16="http://schemas.microsoft.com/office/drawing/2014/main" id="{EBD04E29-1E1F-429B-B863-F9A5008F79A9}"/>
              </a:ext>
            </a:extLst>
          </p:cNvPr>
          <p:cNvSpPr txBox="1">
            <a:spLocks/>
          </p:cNvSpPr>
          <p:nvPr/>
        </p:nvSpPr>
        <p:spPr>
          <a:xfrm>
            <a:off x="609600" y="144018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r" defTabSz="914400" rtl="1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r" defTabSz="914400" rtl="1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r" defTabSz="914400" rtl="1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r" defTabSz="914400" rtl="1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r" defTabSz="914400" rtl="1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sz="2800" b="1" dirty="0">
                <a:solidFill>
                  <a:srgbClr val="FF0000"/>
                </a:solidFill>
              </a:rPr>
              <a:t>البيانات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ar-SA" sz="2800" b="1" dirty="0">
                <a:solidFill>
                  <a:srgbClr val="FF0000"/>
                </a:solidFill>
              </a:rPr>
              <a:t>(</a:t>
            </a:r>
            <a:r>
              <a:rPr lang="en-US" sz="2800" b="1" dirty="0">
                <a:solidFill>
                  <a:srgbClr val="FF0000"/>
                </a:solidFill>
              </a:rPr>
              <a:t>(Data </a:t>
            </a:r>
            <a:endParaRPr lang="ar-SA" sz="2800" b="1" dirty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ar-SA" sz="3000" dirty="0"/>
              <a:t>هــــي اﻷرقــــام أو الحــــروف أو الرمــــوز أو الكلمــــات او جمــــل ناقصــــة ﻻ يمكــــن اعتمادهــــا لفهــــم شيء مــــا.</a:t>
            </a:r>
          </a:p>
          <a:p>
            <a:pPr marL="0" indent="0">
              <a:buFont typeface="Arial" pitchFamily="34" charset="0"/>
              <a:buNone/>
            </a:pPr>
            <a:endParaRPr lang="ar-SA" sz="3000" dirty="0"/>
          </a:p>
          <a:p>
            <a:pPr indent="-342900"/>
            <a:r>
              <a:rPr lang="ar-SA" sz="2800" b="1" dirty="0">
                <a:solidFill>
                  <a:srgbClr val="FF0000"/>
                </a:solidFill>
              </a:rPr>
              <a:t>المعلومات(</a:t>
            </a:r>
            <a:r>
              <a:rPr lang="en-US" sz="2800" b="1" dirty="0">
                <a:solidFill>
                  <a:srgbClr val="FF0000"/>
                </a:solidFill>
              </a:rPr>
              <a:t>(Information</a:t>
            </a:r>
            <a:r>
              <a:rPr lang="ar-SA" sz="2800" dirty="0">
                <a:solidFill>
                  <a:srgbClr val="FF0000"/>
                </a:solidFill>
              </a:rPr>
              <a:t> 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sz="3000" dirty="0"/>
              <a:t>هي بيانات تم تنظيمها أو معالجاتها بصورة تعكس المفاهيم والمعاني.</a:t>
            </a:r>
          </a:p>
          <a:p>
            <a:pPr marL="0" indent="0">
              <a:buNone/>
            </a:pPr>
            <a:endParaRPr lang="ar-SA" sz="3000" dirty="0"/>
          </a:p>
          <a:p>
            <a:pPr marL="457200" indent="-457200"/>
            <a:r>
              <a:rPr lang="ar-SA" sz="3000" dirty="0"/>
              <a:t>اذاً يمكننا القول بأن البيانات هي ما يتم تخزينها في قاعدة البيانات بينما المعلومات هي ما يتم معالجتها واسترجاعها من قاعدة البيانات.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906109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5B4C26-493B-42A3-ADD9-653AAC7D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/>
            <a:r>
              <a:rPr lang="ar-SA" b="1" dirty="0"/>
              <a:t>أنواع البيانات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B8F8F28-AEC7-457B-86F6-05CC6DC96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 fontScale="92500" lnSpcReduction="20000"/>
          </a:bodyPr>
          <a:lstStyle/>
          <a:p>
            <a:r>
              <a:rPr lang="ar-SA" sz="3200" dirty="0"/>
              <a:t>يوجد أنواع مختلفة من البيانات التي يتم تخزينها في قاعدة البيانات: 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أرقام 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التاريخ  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الوقت 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النص 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 الصورة 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الصوت 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الفيديو</a:t>
            </a:r>
          </a:p>
          <a:p>
            <a:pPr marL="685800" indent="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3200" dirty="0"/>
              <a:t>الرسومات</a:t>
            </a:r>
            <a:endParaRPr lang="ar-SA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5B89F3-8B61-42FA-A220-667CE5E79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70" y="2514600"/>
            <a:ext cx="4648200" cy="348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110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5B4C26-493B-42A3-ADD9-653AAC7D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/>
            <a:r>
              <a:rPr lang="ar-SA" b="1" dirty="0"/>
              <a:t>أنواع البيانات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B8F8F28-AEC7-457B-86F6-05CC6DC96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ar-SA" sz="2800" dirty="0"/>
              <a:t>أمثلة على البيانات</a:t>
            </a:r>
          </a:p>
          <a:p>
            <a:pPr marL="571500" indent="-1714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2800" dirty="0"/>
              <a:t>الاسم, العنوان, البريد الكتروني... إلخ. </a:t>
            </a:r>
          </a:p>
          <a:p>
            <a:pPr marL="571500" indent="-1714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2800" dirty="0"/>
              <a:t>رقم الطالب, اسم الطالب, المقررات المسجلة, النتائج... إلخ.</a:t>
            </a:r>
          </a:p>
          <a:p>
            <a:pPr marL="571500" indent="-1714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2800" dirty="0"/>
              <a:t> اسم المنتج, وصف المنتج, المصنع, السعر... إلخ.</a:t>
            </a:r>
          </a:p>
          <a:p>
            <a:pPr marL="571500" indent="-171450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ar-SA" sz="2800" dirty="0"/>
              <a:t> ناشر الكتاب, عنوان الكتاب, الكاتب... إلخ.</a:t>
            </a:r>
          </a:p>
        </p:txBody>
      </p:sp>
    </p:spTree>
    <p:extLst>
      <p:ext uri="{BB962C8B-B14F-4D97-AF65-F5344CB8AC3E}">
        <p14:creationId xmlns:p14="http://schemas.microsoft.com/office/powerpoint/2010/main" val="3340443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5B4C26-493B-42A3-ADD9-653AAC7D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/>
            <a:r>
              <a:rPr lang="ar-SA" b="1" dirty="0"/>
              <a:t>أنواع البيانات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B8F8F28-AEC7-457B-86F6-05CC6DC96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r>
              <a:rPr lang="ar-SA" sz="3200" dirty="0"/>
              <a:t>البيانات وحدها ليس لها معنى بدون بيانات وصفية </a:t>
            </a:r>
            <a:r>
              <a:rPr lang="en-US" sz="3200" dirty="0"/>
              <a:t>Metadata </a:t>
            </a:r>
            <a:r>
              <a:rPr lang="ar-SA" sz="3200" dirty="0"/>
              <a:t>التي تصف البيانات.</a:t>
            </a:r>
          </a:p>
          <a:p>
            <a:r>
              <a:rPr lang="ar-SA" sz="3200" dirty="0"/>
              <a:t>  مثال: 153 , 28761 , 1012674</a:t>
            </a:r>
          </a:p>
          <a:p>
            <a:r>
              <a:rPr lang="ar-SA" sz="3200" dirty="0"/>
              <a:t> هذه البيانات لن تعطينا أي معلومات ولكن بمجرد معرفة البيانات الوصفية </a:t>
            </a:r>
            <a:r>
              <a:rPr lang="en-US" sz="3200" dirty="0"/>
              <a:t>Metadata </a:t>
            </a:r>
            <a:r>
              <a:rPr lang="ar-SA" sz="3200" dirty="0"/>
              <a:t>التي توضح البيانات يمكننا أن نصل إلى معنى لها.</a:t>
            </a:r>
          </a:p>
          <a:p>
            <a:endParaRPr lang="ar-SA" sz="2400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81D7969-6BFB-4BE1-BD2B-CF8F6FA5C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245334"/>
              </p:ext>
            </p:extLst>
          </p:nvPr>
        </p:nvGraphicFramePr>
        <p:xfrm>
          <a:off x="1752600" y="50292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6334148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2805049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225251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ar-SA" dirty="0"/>
                        <a:t>رقم المكتب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رقم الهاتف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/>
                        <a:t>رقم الموظف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187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ar-SA" sz="1800" dirty="0"/>
                        <a:t>153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dirty="0"/>
                        <a:t>28761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dirty="0"/>
                        <a:t>1012674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962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4971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>
            <a:extLst>
              <a:ext uri="{FF2B5EF4-FFF2-40B4-BE49-F238E27FC236}">
                <a16:creationId xmlns:a16="http://schemas.microsoft.com/office/drawing/2014/main" id="{6C8500EB-722F-48AF-B87B-316288B3D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/>
            <a:r>
              <a:rPr lang="ar-SA" b="1" dirty="0"/>
              <a:t>الحقول (</a:t>
            </a:r>
            <a:r>
              <a:rPr lang="en-US" b="1" dirty="0"/>
              <a:t>Fields</a:t>
            </a:r>
            <a:r>
              <a:rPr lang="ar-SA" b="1" dirty="0"/>
              <a:t> </a:t>
            </a:r>
            <a:r>
              <a:rPr lang="en-US" b="1" dirty="0"/>
              <a:t>(</a:t>
            </a:r>
            <a:endParaRPr lang="en-US" dirty="0"/>
          </a:p>
        </p:txBody>
      </p:sp>
      <p:sp>
        <p:nvSpPr>
          <p:cNvPr id="5" name="عنصر نائب للمحتوى 3">
            <a:extLst>
              <a:ext uri="{FF2B5EF4-FFF2-40B4-BE49-F238E27FC236}">
                <a16:creationId xmlns:a16="http://schemas.microsoft.com/office/drawing/2014/main" id="{66CAFF2D-A451-4E00-9533-EED256939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/>
              <a:t>هي مواقع محددة ذات </a:t>
            </a:r>
            <a:r>
              <a:rPr lang="ar-SA" sz="2800" dirty="0" err="1"/>
              <a:t>دﻻلة</a:t>
            </a:r>
            <a:r>
              <a:rPr lang="ar-SA" sz="2800" dirty="0"/>
              <a:t>. </a:t>
            </a:r>
          </a:p>
          <a:p>
            <a:pPr marL="0" indent="0" algn="r" rtl="1">
              <a:buNone/>
            </a:pPr>
            <a:endParaRPr lang="ar-SA" sz="2800" dirty="0"/>
          </a:p>
          <a:p>
            <a:pPr algn="r" rtl="1"/>
            <a:r>
              <a:rPr lang="ar-SA" sz="2800" b="1" dirty="0"/>
              <a:t>مثال</a:t>
            </a:r>
            <a:r>
              <a:rPr lang="ar-SA" sz="2800" dirty="0"/>
              <a:t>:</a:t>
            </a:r>
            <a:r>
              <a:rPr lang="en-US" sz="2800" dirty="0"/>
              <a:t> </a:t>
            </a:r>
            <a:r>
              <a:rPr lang="ar-SA" sz="2800" dirty="0"/>
              <a:t>الاسم، العنوان، أرقام التواصل. </a:t>
            </a:r>
          </a:p>
          <a:p>
            <a:pPr algn="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299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وان 1">
            <a:extLst>
              <a:ext uri="{FF2B5EF4-FFF2-40B4-BE49-F238E27FC236}">
                <a16:creationId xmlns:a16="http://schemas.microsoft.com/office/drawing/2014/main" id="{BC8ADC04-A68A-4F65-B753-186908F95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/>
            <a:r>
              <a:rPr lang="ar-SA" b="1" dirty="0"/>
              <a:t>السجلات (</a:t>
            </a:r>
            <a:r>
              <a:rPr lang="en-US" b="1" dirty="0"/>
              <a:t> (Record</a:t>
            </a:r>
            <a:endParaRPr lang="en-US" dirty="0"/>
          </a:p>
        </p:txBody>
      </p:sp>
      <p:sp>
        <p:nvSpPr>
          <p:cNvPr id="12" name="عنصر نائب للمحتوى 3">
            <a:extLst>
              <a:ext uri="{FF2B5EF4-FFF2-40B4-BE49-F238E27FC236}">
                <a16:creationId xmlns:a16="http://schemas.microsoft.com/office/drawing/2014/main" id="{8EC3733F-A633-4B56-A42B-BC2399F6E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/>
              <a:t>مجموعة من الحقول المترابطة .</a:t>
            </a:r>
          </a:p>
          <a:p>
            <a:pPr algn="r" rtl="1"/>
            <a:r>
              <a:rPr lang="ar-SA" sz="2800" b="1" dirty="0"/>
              <a:t>مثال</a:t>
            </a:r>
            <a:r>
              <a:rPr lang="ar-SA" sz="2800" dirty="0"/>
              <a:t>:</a:t>
            </a:r>
            <a:r>
              <a:rPr lang="en-US" sz="2800" dirty="0"/>
              <a:t> </a:t>
            </a:r>
            <a:r>
              <a:rPr lang="ar-SA" sz="2800" dirty="0"/>
              <a:t>سجل الطالب حيـث ان كـل سجل يحتوي على بيانات للطالب مقسمه في حقول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4074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1">
            <a:extLst>
              <a:ext uri="{FF2B5EF4-FFF2-40B4-BE49-F238E27FC236}">
                <a16:creationId xmlns:a16="http://schemas.microsoft.com/office/drawing/2014/main" id="{6A2FEAAD-6FB0-4758-A565-858013DF4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 rtl="1"/>
            <a:r>
              <a:rPr lang="ar-SA" b="1" dirty="0"/>
              <a:t>الملف </a:t>
            </a:r>
            <a:r>
              <a:rPr lang="en-US" b="1" dirty="0"/>
              <a:t>File)</a:t>
            </a:r>
            <a:r>
              <a:rPr lang="ar-SA" b="1" dirty="0"/>
              <a:t>)</a:t>
            </a:r>
            <a:endParaRPr lang="en-US" dirty="0"/>
          </a:p>
        </p:txBody>
      </p:sp>
      <p:sp>
        <p:nvSpPr>
          <p:cNvPr id="10" name="عنصر نائب للمحتوى 3">
            <a:extLst>
              <a:ext uri="{FF2B5EF4-FFF2-40B4-BE49-F238E27FC236}">
                <a16:creationId xmlns:a16="http://schemas.microsoft.com/office/drawing/2014/main" id="{D655DBE2-C7D2-42D1-A6B6-1BA25970E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/>
              <a:t>مجموعة من السجلات المترابطة، كمجموعة السجلات الخاصة بالطلاب.</a:t>
            </a:r>
          </a:p>
          <a:p>
            <a:pPr algn="r" rtl="1"/>
            <a:r>
              <a:rPr lang="ar-SA" sz="2800" dirty="0"/>
              <a:t>يحتوي كل ملف على عـدد مـن السجلات</a:t>
            </a:r>
            <a:r>
              <a:rPr lang="en-US" sz="2800" dirty="0"/>
              <a:t>(Records) </a:t>
            </a:r>
            <a:r>
              <a:rPr lang="ar-SA" sz="2800" dirty="0"/>
              <a:t>المترابطة، وكـــل سجل مكـــون مـــن مجموعـــة مـــن الحقـــول </a:t>
            </a:r>
            <a:r>
              <a:rPr lang="en-US" sz="2800" dirty="0"/>
              <a:t>(Fields) </a:t>
            </a:r>
            <a:r>
              <a:rPr lang="ar-SA" sz="2800" dirty="0"/>
              <a:t>المترابطـــة وكـــل حقـــل مـــن هـــذه الحقـــول يتضـــمن مجموعة من البيانات</a:t>
            </a:r>
            <a:r>
              <a:rPr lang="en-US" sz="2800" dirty="0"/>
              <a:t>.(Data)</a:t>
            </a:r>
          </a:p>
          <a:p>
            <a:pPr algn="r" rt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0062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10">
            <a:extLst>
              <a:ext uri="{FF2B5EF4-FFF2-40B4-BE49-F238E27FC236}">
                <a16:creationId xmlns:a16="http://schemas.microsoft.com/office/drawing/2014/main" id="{DF841987-28D2-4FA5-BDD6-254939FF1D46}"/>
              </a:ext>
            </a:extLst>
          </p:cNvPr>
          <p:cNvSpPr/>
          <p:nvPr/>
        </p:nvSpPr>
        <p:spPr>
          <a:xfrm>
            <a:off x="1906602" y="1512333"/>
            <a:ext cx="4492623" cy="1143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11" name="عنصر نائب للمحتوى 4">
            <a:extLst>
              <a:ext uri="{FF2B5EF4-FFF2-40B4-BE49-F238E27FC236}">
                <a16:creationId xmlns:a16="http://schemas.microsoft.com/office/drawing/2014/main" id="{DBA65E7E-C4EC-41B7-981A-30A6DAFC8A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524837"/>
              </p:ext>
            </p:extLst>
          </p:nvPr>
        </p:nvGraphicFramePr>
        <p:xfrm>
          <a:off x="1906602" y="2807733"/>
          <a:ext cx="457039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3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3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الدرجة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المادة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الاسم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Net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ساره سعد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Net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نوره خالد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جدول 5">
            <a:extLst>
              <a:ext uri="{FF2B5EF4-FFF2-40B4-BE49-F238E27FC236}">
                <a16:creationId xmlns:a16="http://schemas.microsoft.com/office/drawing/2014/main" id="{80042A60-B244-4A24-BC10-EA8484C643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119331"/>
              </p:ext>
            </p:extLst>
          </p:nvPr>
        </p:nvGraphicFramePr>
        <p:xfrm>
          <a:off x="1906602" y="4297443"/>
          <a:ext cx="449737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9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الدرجة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المادة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الاسم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Net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2400" dirty="0"/>
                        <a:t>سارة سعد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مربع نص 6">
            <a:extLst>
              <a:ext uri="{FF2B5EF4-FFF2-40B4-BE49-F238E27FC236}">
                <a16:creationId xmlns:a16="http://schemas.microsoft.com/office/drawing/2014/main" id="{B2268D08-51E9-47C8-AD65-21D787D120EF}"/>
              </a:ext>
            </a:extLst>
          </p:cNvPr>
          <p:cNvSpPr txBox="1"/>
          <p:nvPr/>
        </p:nvSpPr>
        <p:spPr>
          <a:xfrm>
            <a:off x="6862811" y="3010905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/>
              <a:t>ملف</a:t>
            </a:r>
            <a:endParaRPr lang="en-US" sz="2400" dirty="0"/>
          </a:p>
        </p:txBody>
      </p:sp>
      <p:sp>
        <p:nvSpPr>
          <p:cNvPr id="14" name="مربع نص 7">
            <a:extLst>
              <a:ext uri="{FF2B5EF4-FFF2-40B4-BE49-F238E27FC236}">
                <a16:creationId xmlns:a16="http://schemas.microsoft.com/office/drawing/2014/main" id="{5C708F9F-B7A8-4F1B-95FA-C3F819B7BDF4}"/>
              </a:ext>
            </a:extLst>
          </p:cNvPr>
          <p:cNvSpPr txBox="1"/>
          <p:nvPr/>
        </p:nvSpPr>
        <p:spPr>
          <a:xfrm>
            <a:off x="6873697" y="4371619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/>
              <a:t>سجل</a:t>
            </a:r>
            <a:endParaRPr lang="en-US" sz="2400" dirty="0"/>
          </a:p>
        </p:txBody>
      </p:sp>
      <p:sp>
        <p:nvSpPr>
          <p:cNvPr id="15" name="مربع نص 8">
            <a:extLst>
              <a:ext uri="{FF2B5EF4-FFF2-40B4-BE49-F238E27FC236}">
                <a16:creationId xmlns:a16="http://schemas.microsoft.com/office/drawing/2014/main" id="{80CE25B7-4984-4554-AE3D-0C46F4EBF591}"/>
              </a:ext>
            </a:extLst>
          </p:cNvPr>
          <p:cNvSpPr txBox="1"/>
          <p:nvPr/>
        </p:nvSpPr>
        <p:spPr>
          <a:xfrm>
            <a:off x="7004326" y="532878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حقل</a:t>
            </a:r>
            <a:endParaRPr lang="en-US" sz="2400" dirty="0"/>
          </a:p>
        </p:txBody>
      </p:sp>
      <p:sp>
        <p:nvSpPr>
          <p:cNvPr id="16" name="مربع نص 9">
            <a:extLst>
              <a:ext uri="{FF2B5EF4-FFF2-40B4-BE49-F238E27FC236}">
                <a16:creationId xmlns:a16="http://schemas.microsoft.com/office/drawing/2014/main" id="{50BE7F2A-82CA-416B-B449-2D22DDBBBC4A}"/>
              </a:ext>
            </a:extLst>
          </p:cNvPr>
          <p:cNvSpPr txBox="1"/>
          <p:nvPr/>
        </p:nvSpPr>
        <p:spPr>
          <a:xfrm>
            <a:off x="6934200" y="1899167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قاعدة بيانات</a:t>
            </a:r>
            <a:endParaRPr lang="en-US" sz="2400" dirty="0"/>
          </a:p>
        </p:txBody>
      </p:sp>
      <p:sp>
        <p:nvSpPr>
          <p:cNvPr id="17" name="مستطيل 12">
            <a:extLst>
              <a:ext uri="{FF2B5EF4-FFF2-40B4-BE49-F238E27FC236}">
                <a16:creationId xmlns:a16="http://schemas.microsoft.com/office/drawing/2014/main" id="{CC9C9A69-98ED-4340-8268-8E9E3E563610}"/>
              </a:ext>
            </a:extLst>
          </p:cNvPr>
          <p:cNvSpPr/>
          <p:nvPr/>
        </p:nvSpPr>
        <p:spPr>
          <a:xfrm>
            <a:off x="3544284" y="2212328"/>
            <a:ext cx="1712897" cy="3703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مستطيل 13">
            <a:extLst>
              <a:ext uri="{FF2B5EF4-FFF2-40B4-BE49-F238E27FC236}">
                <a16:creationId xmlns:a16="http://schemas.microsoft.com/office/drawing/2014/main" id="{B5F62272-C43C-4780-82E1-43E65EABCC3D}"/>
              </a:ext>
            </a:extLst>
          </p:cNvPr>
          <p:cNvSpPr/>
          <p:nvPr/>
        </p:nvSpPr>
        <p:spPr>
          <a:xfrm>
            <a:off x="2603274" y="1623808"/>
            <a:ext cx="1549639" cy="4541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مستطيل 14">
            <a:extLst>
              <a:ext uri="{FF2B5EF4-FFF2-40B4-BE49-F238E27FC236}">
                <a16:creationId xmlns:a16="http://schemas.microsoft.com/office/drawing/2014/main" id="{568B5EF3-F1B9-4AD4-BCBD-6507AC5EEDD9}"/>
              </a:ext>
            </a:extLst>
          </p:cNvPr>
          <p:cNvSpPr/>
          <p:nvPr/>
        </p:nvSpPr>
        <p:spPr>
          <a:xfrm>
            <a:off x="4317142" y="1627220"/>
            <a:ext cx="1549639" cy="4460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مربع نص 15">
            <a:extLst>
              <a:ext uri="{FF2B5EF4-FFF2-40B4-BE49-F238E27FC236}">
                <a16:creationId xmlns:a16="http://schemas.microsoft.com/office/drawing/2014/main" id="{62F3AE5D-10D7-4862-A0A3-F99CEF157DC0}"/>
              </a:ext>
            </a:extLst>
          </p:cNvPr>
          <p:cNvSpPr txBox="1"/>
          <p:nvPr/>
        </p:nvSpPr>
        <p:spPr>
          <a:xfrm>
            <a:off x="4447083" y="1627220"/>
            <a:ext cx="1549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ملف الطلاب</a:t>
            </a:r>
            <a:endParaRPr lang="en-US" sz="2400" dirty="0"/>
          </a:p>
        </p:txBody>
      </p:sp>
      <p:sp>
        <p:nvSpPr>
          <p:cNvPr id="21" name="مربع نص 16">
            <a:extLst>
              <a:ext uri="{FF2B5EF4-FFF2-40B4-BE49-F238E27FC236}">
                <a16:creationId xmlns:a16="http://schemas.microsoft.com/office/drawing/2014/main" id="{2A1407D6-9C0B-4678-AEE8-F9006AADED90}"/>
              </a:ext>
            </a:extLst>
          </p:cNvPr>
          <p:cNvSpPr txBox="1"/>
          <p:nvPr/>
        </p:nvSpPr>
        <p:spPr>
          <a:xfrm>
            <a:off x="2645269" y="1718503"/>
            <a:ext cx="1507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ملف المواد</a:t>
            </a:r>
            <a:endParaRPr lang="en-US" sz="2400" dirty="0"/>
          </a:p>
        </p:txBody>
      </p:sp>
      <p:sp>
        <p:nvSpPr>
          <p:cNvPr id="22" name="مربع نص 17">
            <a:extLst>
              <a:ext uri="{FF2B5EF4-FFF2-40B4-BE49-F238E27FC236}">
                <a16:creationId xmlns:a16="http://schemas.microsoft.com/office/drawing/2014/main" id="{6C87A2B4-7CE5-408D-A3FF-93295404B088}"/>
              </a:ext>
            </a:extLst>
          </p:cNvPr>
          <p:cNvSpPr txBox="1"/>
          <p:nvPr/>
        </p:nvSpPr>
        <p:spPr>
          <a:xfrm>
            <a:off x="3622058" y="2231377"/>
            <a:ext cx="1712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ملف المدرسين</a:t>
            </a:r>
            <a:endParaRPr lang="en-US" sz="2400" dirty="0"/>
          </a:p>
        </p:txBody>
      </p:sp>
      <p:cxnSp>
        <p:nvCxnSpPr>
          <p:cNvPr id="23" name="رابط كسهم مستقيم 19">
            <a:extLst>
              <a:ext uri="{FF2B5EF4-FFF2-40B4-BE49-F238E27FC236}">
                <a16:creationId xmlns:a16="http://schemas.microsoft.com/office/drawing/2014/main" id="{038DD5E2-CC11-43E1-AE4B-17368CCC658C}"/>
              </a:ext>
            </a:extLst>
          </p:cNvPr>
          <p:cNvCxnSpPr/>
          <p:nvPr/>
        </p:nvCxnSpPr>
        <p:spPr>
          <a:xfrm flipH="1">
            <a:off x="6477000" y="2077999"/>
            <a:ext cx="4572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0">
            <a:extLst>
              <a:ext uri="{FF2B5EF4-FFF2-40B4-BE49-F238E27FC236}">
                <a16:creationId xmlns:a16="http://schemas.microsoft.com/office/drawing/2014/main" id="{6FFEC94A-7AA0-4D43-956B-8EADCF119F8B}"/>
              </a:ext>
            </a:extLst>
          </p:cNvPr>
          <p:cNvCxnSpPr/>
          <p:nvPr/>
        </p:nvCxnSpPr>
        <p:spPr>
          <a:xfrm flipH="1">
            <a:off x="6438268" y="4524019"/>
            <a:ext cx="4572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1">
            <a:extLst>
              <a:ext uri="{FF2B5EF4-FFF2-40B4-BE49-F238E27FC236}">
                <a16:creationId xmlns:a16="http://schemas.microsoft.com/office/drawing/2014/main" id="{56A10675-F4F2-40A0-A3A4-9D5E6BE8E227}"/>
              </a:ext>
            </a:extLst>
          </p:cNvPr>
          <p:cNvCxnSpPr/>
          <p:nvPr/>
        </p:nvCxnSpPr>
        <p:spPr>
          <a:xfrm flipH="1">
            <a:off x="6547126" y="3241737"/>
            <a:ext cx="4572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2">
            <a:extLst>
              <a:ext uri="{FF2B5EF4-FFF2-40B4-BE49-F238E27FC236}">
                <a16:creationId xmlns:a16="http://schemas.microsoft.com/office/drawing/2014/main" id="{D3D4D478-28D6-4B39-B18A-DE47688FF948}"/>
              </a:ext>
            </a:extLst>
          </p:cNvPr>
          <p:cNvCxnSpPr/>
          <p:nvPr/>
        </p:nvCxnSpPr>
        <p:spPr>
          <a:xfrm flipH="1">
            <a:off x="6405611" y="5514619"/>
            <a:ext cx="4572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ربع نص 23">
            <a:extLst>
              <a:ext uri="{FF2B5EF4-FFF2-40B4-BE49-F238E27FC236}">
                <a16:creationId xmlns:a16="http://schemas.microsoft.com/office/drawing/2014/main" id="{4B0A9246-54C5-4593-9863-B2CF49E6F9F3}"/>
              </a:ext>
            </a:extLst>
          </p:cNvPr>
          <p:cNvSpPr txBox="1"/>
          <p:nvPr/>
        </p:nvSpPr>
        <p:spPr>
          <a:xfrm>
            <a:off x="5184778" y="5329953"/>
            <a:ext cx="1110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/>
              <a:t>سارة سعد</a:t>
            </a:r>
            <a:endParaRPr lang="en-US" sz="2400" dirty="0"/>
          </a:p>
        </p:txBody>
      </p:sp>
      <p:sp>
        <p:nvSpPr>
          <p:cNvPr id="28" name="عنوان 1">
            <a:extLst>
              <a:ext uri="{FF2B5EF4-FFF2-40B4-BE49-F238E27FC236}">
                <a16:creationId xmlns:a16="http://schemas.microsoft.com/office/drawing/2014/main" id="{AD6608A6-CA4F-413A-892F-DDB5F3DBF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/>
            <a:r>
              <a:rPr lang="ar-SA" dirty="0"/>
              <a:t>مثال: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795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وان 1">
            <a:extLst>
              <a:ext uri="{FF2B5EF4-FFF2-40B4-BE49-F238E27FC236}">
                <a16:creationId xmlns:a16="http://schemas.microsoft.com/office/drawing/2014/main" id="{AD6608A6-CA4F-413A-892F-DDB5F3DBF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r"/>
            <a:r>
              <a:rPr lang="ar-SA" dirty="0"/>
              <a:t>تطبيقات قواعد البيانات: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0A541-D1BA-4E02-B777-63D329BFF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dirty="0"/>
              <a:t>هي مجموعة من البيانات والبرامج التي تتفاعل مع قاعدة البيانات عن طريق إصدار استعلام مناسب إلى نظم إدارة قواعد البيانات.</a:t>
            </a:r>
          </a:p>
          <a:p>
            <a:r>
              <a:rPr lang="ar-SA" sz="2800" dirty="0"/>
              <a:t>الهدف منها: لتلبية متطلبات المستخدمين النهائيين وتفضيلاتهم</a:t>
            </a:r>
          </a:p>
          <a:p>
            <a:pPr marL="114300" indent="0">
              <a:buNone/>
            </a:pPr>
            <a:endParaRPr lang="ar-SA" sz="2800" dirty="0"/>
          </a:p>
          <a:p>
            <a:pPr marL="114300" indent="0">
              <a:buNone/>
            </a:pPr>
            <a:r>
              <a:rPr lang="ar-SA" sz="2800" dirty="0"/>
              <a:t>مثل: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/>
              <a:t> الشراء من السوبر ماركت.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/>
              <a:t> حجز موعد مع طبيب.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2800" dirty="0"/>
              <a:t> حجز تذكرة طيران.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75151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543800" cy="2593975"/>
          </a:xfrm>
        </p:spPr>
        <p:txBody>
          <a:bodyPr/>
          <a:lstStyle/>
          <a:p>
            <a:pPr algn="ctr"/>
            <a:r>
              <a:rPr lang="ar-SA" sz="4800" b="1" dirty="0">
                <a:solidFill>
                  <a:srgbClr val="FF0000"/>
                </a:solidFill>
              </a:rPr>
              <a:t>فوائد قواعد البيانات</a:t>
            </a:r>
            <a:br>
              <a:rPr lang="en-US" sz="4800" b="1" dirty="0">
                <a:solidFill>
                  <a:srgbClr val="FF0000"/>
                </a:solidFill>
              </a:rPr>
            </a:br>
            <a:br>
              <a:rPr lang="en-US" sz="4800" b="1" dirty="0">
                <a:solidFill>
                  <a:srgbClr val="FF0000"/>
                </a:solidFill>
              </a:rPr>
            </a:br>
            <a:br>
              <a:rPr lang="ar-SA" sz="4800" b="1" dirty="0">
                <a:solidFill>
                  <a:srgbClr val="FF0000"/>
                </a:solidFill>
              </a:rPr>
            </a:b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1756493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005ED-02BC-4D88-ACD9-D952A27BD3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 fontAlgn="base"/>
            <a:r>
              <a:rPr lang="en-US" dirty="0"/>
              <a:t>​</a:t>
            </a:r>
            <a:br>
              <a:rPr lang="en-US" dirty="0"/>
            </a:br>
            <a:r>
              <a:rPr lang="ar-EG" b="1" dirty="0"/>
              <a:t>المحاضرة ال</a:t>
            </a:r>
            <a:r>
              <a:rPr lang="ar-SA" b="1" dirty="0"/>
              <a:t>ثانية</a:t>
            </a:r>
            <a:r>
              <a:rPr lang="ar-EG" b="1" dirty="0"/>
              <a:t> : قواعد البيانات:</a:t>
            </a:r>
            <a:r>
              <a:rPr lang="ar-SA" b="1" dirty="0"/>
              <a:t> </a:t>
            </a:r>
            <a:r>
              <a:rPr lang="ar-EG" b="1" dirty="0"/>
              <a:t>مفهومها وانواعها وخصائصها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399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29062-4C18-4BC6-9210-CBD42A8BF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800" b="1" dirty="0"/>
              <a:t>السعة التخزينية الكبيرة:</a:t>
            </a:r>
          </a:p>
          <a:p>
            <a:pPr marL="0" indent="0">
              <a:buNone/>
            </a:pPr>
            <a:r>
              <a:rPr lang="ar-SA" sz="2800" b="1" dirty="0"/>
              <a:t> </a:t>
            </a:r>
            <a:r>
              <a:rPr lang="ar-SA" sz="2800" dirty="0"/>
              <a:t>يمكــن لقواعــد البيانــات تخــزين كــم هائــل مــن البيانــات التــي تتجــاوز </a:t>
            </a:r>
            <a:r>
              <a:rPr lang="ar-SA" sz="2800" dirty="0" err="1"/>
              <a:t>اﻹمكانيــات</a:t>
            </a:r>
            <a:r>
              <a:rPr lang="ar-SA" sz="2800" dirty="0"/>
              <a:t> البشــرية فــي تــذكر تفاصــيلها. </a:t>
            </a:r>
            <a:r>
              <a:rPr lang="ar-SA" sz="2800" dirty="0" err="1"/>
              <a:t>وإجراء</a:t>
            </a:r>
            <a:r>
              <a:rPr lang="ar-SA" sz="2800" dirty="0"/>
              <a:t> العديد من العمليات والمعالجات التي يصـعب تنفيـذها يـدوياً.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42864E-2533-41BB-BBAB-264BAB1D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فوائد قواعد البيانات: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E5C2EF89-7B69-4A54-A5E6-8C114153DE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10000"/>
            <a:ext cx="220027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51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29062-4C18-4BC6-9210-CBD42A8BF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ar-SA" sz="2800" b="1" dirty="0"/>
              <a:t>الحد من تكرار البيانات: </a:t>
            </a:r>
          </a:p>
          <a:p>
            <a:pPr marL="0" indent="0" algn="just">
              <a:buNone/>
            </a:pPr>
            <a:r>
              <a:rPr lang="ar-SA" sz="2800" dirty="0"/>
              <a:t>تظهر مشكلة البيانات المكررة في الملفات المنفصلة</a:t>
            </a:r>
            <a:endParaRPr lang="en-US" sz="2800" dirty="0"/>
          </a:p>
          <a:p>
            <a:pPr marL="0" indent="0" algn="just">
              <a:buNone/>
            </a:pPr>
            <a:r>
              <a:rPr lang="ar-SA" sz="2800" dirty="0"/>
              <a:t>,حيث تتكرر ذات البيانات في أكثر من ملف.</a:t>
            </a:r>
          </a:p>
          <a:p>
            <a:pPr marL="0" indent="0" algn="just">
              <a:buNone/>
            </a:pPr>
            <a:endParaRPr lang="ar-SA" sz="2800" dirty="0"/>
          </a:p>
          <a:p>
            <a:pPr marL="0" indent="0" algn="just">
              <a:buNone/>
            </a:pPr>
            <a:r>
              <a:rPr lang="ar-SA" sz="2800" b="1" dirty="0"/>
              <a:t>مثال</a:t>
            </a:r>
            <a:r>
              <a:rPr lang="ar-SA" sz="2800" dirty="0"/>
              <a:t>: في مكتبة جامعية هنـاك الحاجـة لجمـع بيانـات مختلفـة عـن المسـتعيرين، أوعيـــة المعلومـــات، </a:t>
            </a:r>
            <a:r>
              <a:rPr lang="ar-SA" sz="2800" dirty="0" err="1"/>
              <a:t>اﻹعـــارات</a:t>
            </a:r>
            <a:r>
              <a:rPr lang="ar-SA" sz="2800" dirty="0"/>
              <a:t> الخارجيـــة، طلبـــات اســـتخدام المـــواد الســـمعية والبصـــرية.. فـــإذا كانـــت كـــل مجموعة من هذه البيانات مخزنة في ملف منفصل، فإن تكـرار كثيـر مـن البيانـات سيصـبح أمـراً ضـرورياً مثـل أســم المســتفيد، الكليــة..</a:t>
            </a:r>
            <a:r>
              <a:rPr lang="ar-SA" sz="2800" dirty="0" err="1"/>
              <a:t>فبــدﻻً</a:t>
            </a:r>
            <a:r>
              <a:rPr lang="ar-SA" sz="2800" dirty="0"/>
              <a:t> مــن تكــرار البيانــات فــي الملفــات المختلفــة، ســوف تظهــر المعلومــات مــرة واحدة فقط في قاعدة البيانات.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42864E-2533-41BB-BBAB-264BAB1D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فوائد قواعد البيانات: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ACF368C3-B576-4D72-9193-0FBB1D539A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50"/>
          <a:stretch/>
        </p:blipFill>
        <p:spPr>
          <a:xfrm>
            <a:off x="457200" y="1417638"/>
            <a:ext cx="1892105" cy="189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389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29062-4C18-4BC6-9210-CBD42A8BF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/>
              <a:t>تكلفة ادنى</a:t>
            </a:r>
            <a:r>
              <a:rPr lang="ar-SA" sz="2800" dirty="0"/>
              <a:t>: </a:t>
            </a:r>
          </a:p>
          <a:p>
            <a:pPr marL="0" indent="0">
              <a:buNone/>
            </a:pPr>
            <a:r>
              <a:rPr lang="ar-SA" sz="2800" dirty="0"/>
              <a:t>بسبب ظهور المعلومــات مــرة واحدة فقط في قاعدة البيانات </a:t>
            </a:r>
            <a:r>
              <a:rPr lang="ar-SA" sz="2800" dirty="0" err="1"/>
              <a:t>اﻷمر</a:t>
            </a:r>
            <a:r>
              <a:rPr lang="ar-SA" sz="2800" dirty="0"/>
              <a:t> الذي من شأنه أن يوفر في مساحات التخزين، ومن ثم يقلل التكلفة. 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42864E-2533-41BB-BBAB-264BAB1D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فوائد قواعد البيانات:</a:t>
            </a:r>
            <a:br>
              <a:rPr lang="en-US" dirty="0"/>
            </a:br>
            <a:endParaRPr lang="en-US" dirty="0"/>
          </a:p>
        </p:txBody>
      </p:sp>
      <p:pic>
        <p:nvPicPr>
          <p:cNvPr id="1027" name="Picture 3" descr="نتيجة بحث الصور عن ‪money clipart‬‏">
            <a:hlinkClick r:id="rId2"/>
            <a:extLst>
              <a:ext uri="{FF2B5EF4-FFF2-40B4-BE49-F238E27FC236}">
                <a16:creationId xmlns:a16="http://schemas.microsoft.com/office/drawing/2014/main" id="{8E1B4030-97B3-468B-AAA1-B38B8D82B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10" y="3219450"/>
            <a:ext cx="223837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5608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29062-4C18-4BC6-9210-CBD42A8BF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buClr>
                <a:srgbClr val="A9A57C"/>
              </a:buClr>
            </a:pPr>
            <a:r>
              <a:rPr lang="ar-SA" sz="2400" b="1" dirty="0">
                <a:solidFill>
                  <a:srgbClr val="2F2B20"/>
                </a:solidFill>
              </a:rPr>
              <a:t>تكامل البيانات:</a:t>
            </a:r>
          </a:p>
          <a:p>
            <a:pPr marL="0" lvl="0" indent="0">
              <a:buFont typeface="Arial" pitchFamily="34" charset="0"/>
              <a:buNone/>
            </a:pPr>
            <a:r>
              <a:rPr lang="ar-SA" sz="2800" dirty="0" err="1"/>
              <a:t>بــدﻻً</a:t>
            </a:r>
            <a:r>
              <a:rPr lang="ar-SA" sz="2800" dirty="0"/>
              <a:t> مــن تخــزين البيانــات فــي ملفــات منفصــلة ومســتقلة، نجــد أن البيانــات فــي قواعــد البيانــات تمتــاز بالتكامــل، ذلك </a:t>
            </a:r>
            <a:r>
              <a:rPr lang="ar-SA" sz="2800" dirty="0" err="1"/>
              <a:t>ﻷن</a:t>
            </a:r>
            <a:r>
              <a:rPr lang="ar-SA" sz="2800" dirty="0"/>
              <a:t> أي عنصر من عناصر البيانات يمكن استخدامه </a:t>
            </a:r>
            <a:r>
              <a:rPr lang="ar-SA" sz="2800" dirty="0" err="1"/>
              <a:t>للأجابة</a:t>
            </a:r>
            <a:r>
              <a:rPr lang="ar-SA" sz="2800" dirty="0"/>
              <a:t> عن استفسـار مـا، أو </a:t>
            </a:r>
            <a:r>
              <a:rPr lang="ar-SA" sz="2800" dirty="0" err="1"/>
              <a:t>ﻹعـداد</a:t>
            </a:r>
            <a:r>
              <a:rPr lang="ar-SA" sz="2800" dirty="0"/>
              <a:t> تقريـر معـين. </a:t>
            </a:r>
            <a:endParaRPr lang="en-US" sz="2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42864E-2533-41BB-BBAB-264BAB1D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فوائد قواعد البيانات: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691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543800" cy="2593975"/>
          </a:xfrm>
        </p:spPr>
        <p:txBody>
          <a:bodyPr/>
          <a:lstStyle/>
          <a:p>
            <a:pPr algn="ctr"/>
            <a:r>
              <a:rPr lang="ar-SA" sz="4800" b="1" dirty="0">
                <a:solidFill>
                  <a:srgbClr val="FF0000"/>
                </a:solidFill>
              </a:rPr>
              <a:t>أنواع قواعد البيانات</a:t>
            </a:r>
            <a:br>
              <a:rPr lang="en-US" sz="4800" b="1" dirty="0">
                <a:solidFill>
                  <a:srgbClr val="FF0000"/>
                </a:solidFill>
              </a:rPr>
            </a:br>
            <a:br>
              <a:rPr lang="en-US" sz="4800" b="1" dirty="0">
                <a:solidFill>
                  <a:srgbClr val="FF0000"/>
                </a:solidFill>
              </a:rPr>
            </a:br>
            <a:br>
              <a:rPr lang="en-US" sz="4800" b="1" dirty="0">
                <a:solidFill>
                  <a:srgbClr val="FF0000"/>
                </a:solidFill>
              </a:rPr>
            </a:br>
            <a:br>
              <a:rPr lang="ar-SA" sz="4800" b="1" dirty="0">
                <a:solidFill>
                  <a:srgbClr val="FF0000"/>
                </a:solidFill>
              </a:rPr>
            </a:b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555447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1">
            <a:extLst>
              <a:ext uri="{FF2B5EF4-FFF2-40B4-BE49-F238E27FC236}">
                <a16:creationId xmlns:a16="http://schemas.microsoft.com/office/drawing/2014/main" id="{9BA948F1-57F7-4B82-8D1C-1A299B5EB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451" y="420914"/>
            <a:ext cx="7740149" cy="990600"/>
          </a:xfrm>
        </p:spPr>
        <p:txBody>
          <a:bodyPr/>
          <a:lstStyle/>
          <a:p>
            <a:pPr algn="r"/>
            <a:r>
              <a:rPr lang="ar-SA" b="1" dirty="0"/>
              <a:t>أنواع قواعد البيانات:</a:t>
            </a:r>
            <a:endParaRPr lang="en-US" dirty="0"/>
          </a:p>
        </p:txBody>
      </p:sp>
      <p:sp>
        <p:nvSpPr>
          <p:cNvPr id="9" name="عنصر نائب للمحتوى 3">
            <a:extLst>
              <a:ext uri="{FF2B5EF4-FFF2-40B4-BE49-F238E27FC236}">
                <a16:creationId xmlns:a16="http://schemas.microsoft.com/office/drawing/2014/main" id="{A93D926E-213A-4FDD-9551-3ACC60EE0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51" y="1600200"/>
            <a:ext cx="7740149" cy="4800600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/>
              <a:t>يمكن تقسيم قواعد البيانات حسب طبيعة البيانات إلى </a:t>
            </a:r>
            <a:r>
              <a:rPr lang="ar-SA" sz="2800" dirty="0" err="1"/>
              <a:t>اﻷنواع</a:t>
            </a:r>
            <a:r>
              <a:rPr lang="ar-SA" sz="2800" dirty="0"/>
              <a:t> التالية:</a:t>
            </a:r>
          </a:p>
          <a:p>
            <a:pPr marL="0" indent="0" algn="r" rtl="1">
              <a:buNone/>
            </a:pPr>
            <a:endParaRPr lang="ar-SA" sz="2800" dirty="0"/>
          </a:p>
          <a:p>
            <a:pPr marL="514350" indent="-514350" algn="r" rtl="1">
              <a:buFont typeface="+mj-lt"/>
              <a:buAutoNum type="arabicParenR"/>
            </a:pPr>
            <a:r>
              <a:rPr lang="ar-SA" sz="2800" dirty="0"/>
              <a:t>قواعد البيانات الرقمية (</a:t>
            </a:r>
            <a:r>
              <a:rPr lang="en-US" sz="2800" dirty="0"/>
              <a:t>Numerical Databases</a:t>
            </a:r>
            <a:r>
              <a:rPr lang="ar-SA" sz="2800" dirty="0"/>
              <a:t>).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800" dirty="0"/>
              <a:t>قواعد البيانات </a:t>
            </a:r>
            <a:r>
              <a:rPr lang="ar-SA" sz="2800" dirty="0" err="1"/>
              <a:t>الببليوجرافية</a:t>
            </a:r>
            <a:r>
              <a:rPr lang="ar-SA" sz="2800" dirty="0"/>
              <a:t> (</a:t>
            </a:r>
            <a:r>
              <a:rPr lang="en-US" sz="2800" dirty="0"/>
              <a:t>Bibliographic Databases </a:t>
            </a:r>
            <a:r>
              <a:rPr lang="ar-SA" sz="2800" dirty="0"/>
              <a:t>).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800" dirty="0"/>
              <a:t>قواعد بيانات النص الكامل (</a:t>
            </a:r>
            <a:r>
              <a:rPr lang="en-US" sz="2800" dirty="0"/>
              <a:t>Full text Databases </a:t>
            </a:r>
            <a:r>
              <a:rPr lang="ar-SA" sz="2800" dirty="0"/>
              <a:t>).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800" dirty="0"/>
              <a:t>قواعد بيانات المستخلصات(</a:t>
            </a:r>
            <a:r>
              <a:rPr lang="en-US" sz="2800" dirty="0"/>
              <a:t>Abstracts Databases </a:t>
            </a:r>
            <a:r>
              <a:rPr lang="ar-SA" sz="2800" dirty="0"/>
              <a:t>).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SA" sz="2800" dirty="0"/>
              <a:t>قواعد بيانات الصور(</a:t>
            </a:r>
            <a:r>
              <a:rPr lang="en-US" sz="2800" dirty="0"/>
              <a:t>Images Databases</a:t>
            </a:r>
            <a:r>
              <a:rPr lang="ar-SA" sz="2800" dirty="0"/>
              <a:t>).</a:t>
            </a:r>
          </a:p>
          <a:p>
            <a:pPr marL="514350" indent="-514350" algn="r" rtl="1">
              <a:buFont typeface="+mj-lt"/>
              <a:buAutoNum type="arabicParenR"/>
            </a:pPr>
            <a:endParaRPr lang="ar-SA" sz="2800" b="1" dirty="0"/>
          </a:p>
          <a:p>
            <a:pPr marL="514350" indent="-514350" algn="r" rtl="1">
              <a:buFont typeface="+mj-lt"/>
              <a:buAutoNum type="arabicParenR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14094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وان 1">
            <a:extLst>
              <a:ext uri="{FF2B5EF4-FFF2-40B4-BE49-F238E27FC236}">
                <a16:creationId xmlns:a16="http://schemas.microsoft.com/office/drawing/2014/main" id="{97828B22-2382-418E-9356-A1CCEA9E5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7696200" cy="9906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/>
              <a:t>قواعد البيانات الرقمية</a:t>
            </a:r>
            <a:br>
              <a:rPr lang="ar-SA" b="1" dirty="0"/>
            </a:br>
            <a:r>
              <a:rPr lang="ar-SA" b="1" dirty="0"/>
              <a:t>(</a:t>
            </a:r>
            <a:r>
              <a:rPr lang="en-US" b="1" dirty="0"/>
              <a:t>Numerical Databases</a:t>
            </a:r>
            <a:r>
              <a:rPr lang="ar-SA" b="1" dirty="0"/>
              <a:t>)</a:t>
            </a:r>
            <a:endParaRPr lang="en-US" dirty="0"/>
          </a:p>
        </p:txBody>
      </p:sp>
      <p:sp>
        <p:nvSpPr>
          <p:cNvPr id="13" name="عنصر نائب للمحتوى 3">
            <a:extLst>
              <a:ext uri="{FF2B5EF4-FFF2-40B4-BE49-F238E27FC236}">
                <a16:creationId xmlns:a16="http://schemas.microsoft.com/office/drawing/2014/main" id="{8A46E5C5-468A-48AB-86EA-C6F38AECC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1920648"/>
            <a:ext cx="7696200" cy="4495800"/>
          </a:xfrm>
        </p:spPr>
        <p:txBody>
          <a:bodyPr>
            <a:normAutofit/>
          </a:bodyPr>
          <a:lstStyle/>
          <a:p>
            <a:pPr algn="just" rtl="1"/>
            <a:r>
              <a:rPr lang="ar-SA" sz="2800" dirty="0"/>
              <a:t>وهي قواعد رقمية تتـوافر فـي العلـوم </a:t>
            </a:r>
            <a:r>
              <a:rPr lang="ar-SA" sz="2800" dirty="0" err="1"/>
              <a:t>وإدارة</a:t>
            </a:r>
            <a:r>
              <a:rPr lang="ar-SA" sz="2800" dirty="0"/>
              <a:t> </a:t>
            </a:r>
            <a:r>
              <a:rPr lang="ar-SA" sz="2800" dirty="0" err="1"/>
              <a:t>اﻷعمـال</a:t>
            </a:r>
            <a:r>
              <a:rPr lang="ar-SA" sz="2800" dirty="0"/>
              <a:t> </a:t>
            </a:r>
            <a:r>
              <a:rPr lang="ar-SA" sz="2800" dirty="0" err="1"/>
              <a:t>واﻻقتصـاد</a:t>
            </a:r>
            <a:r>
              <a:rPr lang="ar-SA" sz="2800" dirty="0"/>
              <a:t> بوجـه خـاص و تسـتخدم هـذه القواعـد </a:t>
            </a:r>
            <a:r>
              <a:rPr lang="ar-SA" sz="2800" dirty="0" err="1"/>
              <a:t>ﻻسـترجاع</a:t>
            </a:r>
            <a:r>
              <a:rPr lang="ar-SA" sz="2800" dirty="0"/>
              <a:t> الحقائق الرقمية بطريقة مباشرة مثل مجموعة إحصاءات </a:t>
            </a:r>
            <a:r>
              <a:rPr lang="en-US" sz="2800" dirty="0"/>
              <a:t>Statistical </a:t>
            </a:r>
            <a:r>
              <a:rPr lang="ar-SA" sz="2800" dirty="0"/>
              <a:t>عن </a:t>
            </a:r>
            <a:r>
              <a:rPr lang="ar-SA" sz="2800" dirty="0" err="1"/>
              <a:t>اﻻقتصاد</a:t>
            </a:r>
            <a:r>
              <a:rPr lang="ar-SA" sz="2800" dirty="0"/>
              <a:t> والصناعة.</a:t>
            </a:r>
            <a:endParaRPr lang="en-US" sz="2800" dirty="0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223708E5-3560-47F5-BA07-2559E9225E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733800"/>
            <a:ext cx="2957065" cy="28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522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>
            <a:extLst>
              <a:ext uri="{FF2B5EF4-FFF2-40B4-BE49-F238E27FC236}">
                <a16:creationId xmlns:a16="http://schemas.microsoft.com/office/drawing/2014/main" id="{41E1F994-FDEF-4C19-A636-57FF5A7E9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7" y="533400"/>
            <a:ext cx="7598231" cy="9906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/>
              <a:t>قواعد البيانات الببليوجرافية </a:t>
            </a:r>
            <a:br>
              <a:rPr lang="ar-SA" b="1" dirty="0"/>
            </a:br>
            <a:r>
              <a:rPr lang="ar-SA" b="1" dirty="0"/>
              <a:t>(</a:t>
            </a:r>
            <a:r>
              <a:rPr lang="en-US" b="1" dirty="0"/>
              <a:t>Bibliographic Databases</a:t>
            </a:r>
            <a:r>
              <a:rPr lang="ar-SA" b="1" dirty="0"/>
              <a:t>)</a:t>
            </a:r>
            <a:endParaRPr lang="en-US" dirty="0"/>
          </a:p>
        </p:txBody>
      </p:sp>
      <p:sp>
        <p:nvSpPr>
          <p:cNvPr id="5" name="عنصر نائب للمحتوى 3">
            <a:extLst>
              <a:ext uri="{FF2B5EF4-FFF2-40B4-BE49-F238E27FC236}">
                <a16:creationId xmlns:a16="http://schemas.microsoft.com/office/drawing/2014/main" id="{360E3750-B712-42E4-8143-C966A20FF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369" y="1935162"/>
            <a:ext cx="7598231" cy="4495800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/>
              <a:t>تلــــك القواعــــد التي تــــوفر البيانــــات </a:t>
            </a:r>
            <a:r>
              <a:rPr lang="ar-SA" sz="2800" dirty="0" err="1"/>
              <a:t>اﻷساســــية</a:t>
            </a:r>
            <a:r>
              <a:rPr lang="ar-SA" sz="2800" dirty="0"/>
              <a:t> للكتــــب و </a:t>
            </a:r>
            <a:r>
              <a:rPr lang="ar-SA" sz="2800" dirty="0" err="1"/>
              <a:t>المقــــاﻻت</a:t>
            </a:r>
            <a:r>
              <a:rPr lang="ar-SA" sz="2800" dirty="0"/>
              <a:t> و التقــــارير و الرســــائل الجامعيــــة و أوعيــــة المعلومات </a:t>
            </a:r>
            <a:r>
              <a:rPr lang="ar-SA" sz="2800" dirty="0" err="1"/>
              <a:t>اﻷخرى</a:t>
            </a:r>
            <a:r>
              <a:rPr lang="ar-SA" sz="2800" dirty="0"/>
              <a:t> . مثل فهرس المكتبة </a:t>
            </a:r>
            <a:r>
              <a:rPr lang="ar-SA" sz="2800" dirty="0" err="1"/>
              <a:t>اﻻلي</a:t>
            </a:r>
            <a:r>
              <a:rPr lang="ar-SA" sz="2800" dirty="0"/>
              <a:t>.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5978E4-6199-46C8-B96A-FD11F7937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" y="3962400"/>
            <a:ext cx="4572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68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D5D11E7-20C2-4A55-BE74-6B68FFD2E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3" y="609600"/>
            <a:ext cx="7609117" cy="9906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/>
              <a:t>قواعد بيانات المستخلصات </a:t>
            </a:r>
            <a:br>
              <a:rPr lang="ar-SA" b="1" dirty="0"/>
            </a:br>
            <a:r>
              <a:rPr lang="ar-SA" b="1" dirty="0"/>
              <a:t> (</a:t>
            </a:r>
            <a:r>
              <a:rPr lang="en-US" b="1" dirty="0"/>
              <a:t>Abstracts  Databases </a:t>
            </a:r>
            <a:r>
              <a:rPr lang="ar-SA" b="1" dirty="0"/>
              <a:t>)</a:t>
            </a:r>
            <a:endParaRPr lang="en-US" dirty="0"/>
          </a:p>
        </p:txBody>
      </p:sp>
      <p:sp>
        <p:nvSpPr>
          <p:cNvPr id="3" name="عنصر نائب للمحتوى 3">
            <a:extLst>
              <a:ext uri="{FF2B5EF4-FFF2-40B4-BE49-F238E27FC236}">
                <a16:creationId xmlns:a16="http://schemas.microsoft.com/office/drawing/2014/main" id="{FC2636DE-48B2-4882-A999-FADBA7C11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3" y="2117725"/>
            <a:ext cx="7609117" cy="4495800"/>
          </a:xfrm>
        </p:spPr>
        <p:txBody>
          <a:bodyPr>
            <a:normAutofit/>
          </a:bodyPr>
          <a:lstStyle/>
          <a:p>
            <a:pPr algn="r" rtl="1"/>
            <a:r>
              <a:rPr lang="ar-SA" sz="3200" dirty="0"/>
              <a:t>تـوفر بيانـات </a:t>
            </a:r>
            <a:r>
              <a:rPr lang="ar-SA" sz="3200" dirty="0" err="1"/>
              <a:t>ببلوجرافيــة</a:t>
            </a:r>
            <a:r>
              <a:rPr lang="ar-SA" sz="3200" dirty="0"/>
              <a:t> مـع مسـتخلص للوعــاء يتـراوح مـا بــين 50 :300 كلمـة حسـب طــول الحقـل </a:t>
            </a:r>
            <a:r>
              <a:rPr lang="ar-SA" sz="3200" dirty="0" err="1"/>
              <a:t>فـى</a:t>
            </a:r>
            <a:r>
              <a:rPr lang="ar-SA" sz="3200" dirty="0"/>
              <a:t> قاعــدة البيانات</a:t>
            </a:r>
            <a:r>
              <a:rPr lang="ar-SA" sz="2800" dirty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73729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9B527F8-9EA1-41C8-A693-CFAD5A9EC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483" y="685800"/>
            <a:ext cx="7456717" cy="9906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/>
              <a:t>قواعد بيانات النص الكامل </a:t>
            </a:r>
            <a:br>
              <a:rPr lang="ar-SA" b="1" dirty="0"/>
            </a:br>
            <a:r>
              <a:rPr lang="ar-SA" b="1" dirty="0"/>
              <a:t>(</a:t>
            </a:r>
            <a:r>
              <a:rPr lang="en-US" b="1" dirty="0"/>
              <a:t>Full text Databases</a:t>
            </a:r>
            <a:r>
              <a:rPr lang="ar-SA" b="1" dirty="0"/>
              <a:t>)</a:t>
            </a:r>
            <a:endParaRPr lang="en-US" dirty="0"/>
          </a:p>
        </p:txBody>
      </p:sp>
      <p:sp>
        <p:nvSpPr>
          <p:cNvPr id="3" name="عنصر نائب للمحتوى 3">
            <a:extLst>
              <a:ext uri="{FF2B5EF4-FFF2-40B4-BE49-F238E27FC236}">
                <a16:creationId xmlns:a16="http://schemas.microsoft.com/office/drawing/2014/main" id="{A54E5AF0-A0E6-4216-BA59-2283B8E94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3" y="2117725"/>
            <a:ext cx="7456717" cy="4495800"/>
          </a:xfrm>
        </p:spPr>
        <p:txBody>
          <a:bodyPr>
            <a:normAutofit/>
          </a:bodyPr>
          <a:lstStyle/>
          <a:p>
            <a:pPr algn="just" rtl="1"/>
            <a:r>
              <a:rPr lang="ar-SA" sz="2800" dirty="0"/>
              <a:t>وهي المرحلة المتطورة من قواعد بيانات </a:t>
            </a:r>
            <a:r>
              <a:rPr lang="ar-SA" sz="2800" dirty="0" err="1"/>
              <a:t>الببليوجرافيـة</a:t>
            </a:r>
            <a:r>
              <a:rPr lang="ar-SA" sz="2800" dirty="0"/>
              <a:t> والمستخلصـات حيـث أضـافت البعـد المهـم الـذي يحتاجـه الباحث والمستفيد </a:t>
            </a:r>
            <a:r>
              <a:rPr lang="ar-SA" sz="2800" dirty="0" err="1"/>
              <a:t>أﻻ</a:t>
            </a:r>
            <a:r>
              <a:rPr lang="ar-SA" sz="2800" dirty="0"/>
              <a:t> وهو النص الكامل للمقالة أو البحث أو الكتاب إضافة إلي البيانات </a:t>
            </a:r>
            <a:r>
              <a:rPr lang="ar-SA" sz="2800" dirty="0" err="1"/>
              <a:t>الببليوجرافية</a:t>
            </a:r>
            <a:r>
              <a:rPr lang="ar-SA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8705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العناوين الرئيسية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defRPr/>
            </a:pPr>
            <a:r>
              <a:rPr lang="ar-SA" sz="3200" dirty="0"/>
              <a:t>تمهيد</a:t>
            </a:r>
          </a:p>
          <a:p>
            <a:pPr>
              <a:buClr>
                <a:srgbClr val="FF0000"/>
              </a:buClr>
              <a:defRPr/>
            </a:pPr>
            <a:r>
              <a:rPr lang="ar-SA" sz="3200" dirty="0"/>
              <a:t>مفهوم قواعد البيانات</a:t>
            </a:r>
          </a:p>
          <a:p>
            <a:pPr>
              <a:buClr>
                <a:srgbClr val="FF0000"/>
              </a:buClr>
              <a:defRPr/>
            </a:pPr>
            <a:r>
              <a:rPr lang="ar-SA" sz="3200" dirty="0"/>
              <a:t>فوائد قواعد البيانات</a:t>
            </a:r>
            <a:endParaRPr lang="en-US" sz="3200" dirty="0"/>
          </a:p>
          <a:p>
            <a:pPr>
              <a:buClr>
                <a:srgbClr val="FF0000"/>
              </a:buClr>
              <a:defRPr/>
            </a:pPr>
            <a:r>
              <a:rPr lang="ar-SA" sz="3200" dirty="0"/>
              <a:t>انواع قواعد البيانات</a:t>
            </a:r>
            <a:endParaRPr lang="en-US" sz="3200" dirty="0"/>
          </a:p>
          <a:p>
            <a:pPr>
              <a:buClr>
                <a:srgbClr val="FF0000"/>
              </a:buClr>
              <a:defRPr/>
            </a:pPr>
            <a:r>
              <a:rPr lang="ar-SA" sz="3200" dirty="0"/>
              <a:t>نظام قاعدة البيانات</a:t>
            </a:r>
          </a:p>
          <a:p>
            <a:pPr>
              <a:buClr>
                <a:srgbClr val="FF0000"/>
              </a:buClr>
              <a:defRPr/>
            </a:pPr>
            <a:endParaRPr lang="ar-SA" sz="3200" dirty="0"/>
          </a:p>
          <a:p>
            <a:pPr marL="114300" indent="0">
              <a:buNone/>
            </a:pPr>
            <a:endParaRPr lang="ar-S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8D9B00-182A-481D-A9FF-4CB8CC6F61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0" t="32979" r="11000" b="17660"/>
          <a:stretch/>
        </p:blipFill>
        <p:spPr>
          <a:xfrm>
            <a:off x="304800" y="4495800"/>
            <a:ext cx="5791200" cy="220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>
            <a:extLst>
              <a:ext uri="{FF2B5EF4-FFF2-40B4-BE49-F238E27FC236}">
                <a16:creationId xmlns:a16="http://schemas.microsoft.com/office/drawing/2014/main" id="{B62A29A9-ED30-411F-9E97-F60FBF863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09600"/>
            <a:ext cx="7456717" cy="9906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/>
              <a:t>قواعد بيانات الصور </a:t>
            </a:r>
            <a:br>
              <a:rPr lang="ar-SA" b="1" dirty="0"/>
            </a:br>
            <a:r>
              <a:rPr lang="en-US" b="1" dirty="0"/>
              <a:t>( Images Databases)</a:t>
            </a:r>
            <a:endParaRPr lang="en-US" dirty="0"/>
          </a:p>
        </p:txBody>
      </p:sp>
      <p:sp>
        <p:nvSpPr>
          <p:cNvPr id="6" name="عنصر نائب للمحتوى 3">
            <a:extLst>
              <a:ext uri="{FF2B5EF4-FFF2-40B4-BE49-F238E27FC236}">
                <a16:creationId xmlns:a16="http://schemas.microsoft.com/office/drawing/2014/main" id="{97085B92-6FB8-4CE1-B6EA-8659C05BA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3" y="2088696"/>
            <a:ext cx="7456717" cy="4495800"/>
          </a:xfrm>
        </p:spPr>
        <p:txBody>
          <a:bodyPr>
            <a:normAutofit/>
          </a:bodyPr>
          <a:lstStyle/>
          <a:p>
            <a:pPr algn="just" rtl="1"/>
            <a:r>
              <a:rPr lang="ar-SA" sz="2800" dirty="0"/>
              <a:t>وهـــى قواعـــد تتخصـــص بعـــرض الصـــور فقـــط مثـــل قاعـــدة بيانـــات </a:t>
            </a:r>
            <a:r>
              <a:rPr lang="en-US" sz="2800" dirty="0"/>
              <a:t>library photo science </a:t>
            </a:r>
            <a:r>
              <a:rPr lang="ar-SA" sz="2800" dirty="0"/>
              <a:t> والمتاحـــة مـــن</a:t>
            </a:r>
            <a:r>
              <a:rPr lang="en-US" sz="2800" dirty="0"/>
              <a:t> </a:t>
            </a:r>
            <a:r>
              <a:rPr lang="ar-SA" sz="2800" dirty="0"/>
              <a:t>خلال الرابط  /</a:t>
            </a:r>
            <a:r>
              <a:rPr lang="en-US" sz="2800" dirty="0"/>
              <a:t>http://www.sciencephoto.com</a:t>
            </a:r>
          </a:p>
          <a:p>
            <a:pPr algn="just" rtl="1"/>
            <a:endParaRPr lang="ar-SA" sz="2800" dirty="0"/>
          </a:p>
          <a:p>
            <a:pPr marL="0" indent="0" algn="just" rtl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81390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أنواع قواعد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r>
              <a:rPr lang="ar-SA" sz="2800" dirty="0"/>
              <a:t>يمكن تقسيم قواعد البيانات حسب نوع العلاقات إلى الأنواع التالية:</a:t>
            </a:r>
          </a:p>
          <a:p>
            <a:pPr marL="114300" indent="0">
              <a:buNone/>
            </a:pPr>
            <a:r>
              <a:rPr lang="ar-SA" sz="2800" dirty="0"/>
              <a:t>1. </a:t>
            </a:r>
            <a:r>
              <a:rPr lang="ar-SA" sz="2800" dirty="0">
                <a:solidFill>
                  <a:srgbClr val="FF0000"/>
                </a:solidFill>
              </a:rPr>
              <a:t>قواعد بيانات هرمية </a:t>
            </a:r>
            <a:r>
              <a:rPr lang="ar-SA" sz="2800" dirty="0"/>
              <a:t>(</a:t>
            </a:r>
            <a:r>
              <a:rPr lang="en-US" sz="2800" dirty="0"/>
              <a:t>  (HIERARCHICL DATABASE</a:t>
            </a:r>
          </a:p>
          <a:p>
            <a:pPr marL="114300" indent="0">
              <a:buNone/>
            </a:pPr>
            <a:r>
              <a:rPr lang="ar-SA" sz="2800" dirty="0"/>
              <a:t>2. </a:t>
            </a:r>
            <a:r>
              <a:rPr lang="ar-SA" sz="2800" dirty="0">
                <a:solidFill>
                  <a:srgbClr val="FF0000"/>
                </a:solidFill>
              </a:rPr>
              <a:t>قواعد بيانات شبكية </a:t>
            </a:r>
            <a:r>
              <a:rPr lang="en-US" sz="2800" dirty="0"/>
              <a:t>(NETWORK DATABASE)</a:t>
            </a:r>
          </a:p>
          <a:p>
            <a:pPr marL="114300" indent="0">
              <a:buNone/>
            </a:pPr>
            <a:r>
              <a:rPr lang="ar-SA" sz="2800" dirty="0"/>
              <a:t>3. </a:t>
            </a:r>
            <a:r>
              <a:rPr lang="ar-SA" sz="2800" dirty="0">
                <a:solidFill>
                  <a:srgbClr val="FF0000"/>
                </a:solidFill>
              </a:rPr>
              <a:t>قواعد بيانات علائقية </a:t>
            </a:r>
            <a:r>
              <a:rPr lang="en-US" sz="2800" dirty="0"/>
              <a:t>(RELATIONAL DATABASE)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805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قواعد بيانات هرمية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r>
              <a:rPr lang="ar-SA" sz="2800" dirty="0"/>
              <a:t>وتعتمد هذه القاعدة على مبدأ التسلسل الهرمي في العمل ، حيث أنها تقوم بعمل تسلسل من الأصل ، أو الجذر ، حيث أن هذا النظام يبدأ في التفرع على شكل أقسام</a:t>
            </a:r>
          </a:p>
          <a:p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7270058-2A31-4DAA-9C62-C11EB14B9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0835568"/>
              </p:ext>
            </p:extLst>
          </p:nvPr>
        </p:nvGraphicFramePr>
        <p:xfrm>
          <a:off x="1256097" y="266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15711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قواعد بيانات شبكية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r>
              <a:rPr lang="ar-SA" sz="2800" dirty="0"/>
              <a:t>اعتمد الشكل الهرمي على أن يكون الأب وحيد و له عدة أبناء، و لكن وُجد أن بعض البيانات ترتبط بطريقة عدة أبناء مع عدة آباء و العكس صحيح</a:t>
            </a:r>
            <a:endParaRPr lang="en-US" sz="28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1DE1F51-7700-4FD0-97D9-EC618F51FF80}"/>
              </a:ext>
            </a:extLst>
          </p:cNvPr>
          <p:cNvGrpSpPr/>
          <p:nvPr/>
        </p:nvGrpSpPr>
        <p:grpSpPr>
          <a:xfrm>
            <a:off x="883319" y="2819400"/>
            <a:ext cx="6889081" cy="3240405"/>
            <a:chOff x="883319" y="2819400"/>
            <a:chExt cx="6889081" cy="32404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57B3034-6723-439F-B6B1-990B974026C5}"/>
                </a:ext>
              </a:extLst>
            </p:cNvPr>
            <p:cNvSpPr/>
            <p:nvPr/>
          </p:nvSpPr>
          <p:spPr>
            <a:xfrm>
              <a:off x="3124200" y="2819400"/>
              <a:ext cx="2133600" cy="62103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3200" dirty="0"/>
                <a:t>المتجر</a:t>
              </a:r>
              <a:endParaRPr lang="en-US" sz="32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396EFD6-F108-494B-8F7B-F55BD3445B41}"/>
                </a:ext>
              </a:extLst>
            </p:cNvPr>
            <p:cNvSpPr/>
            <p:nvPr/>
          </p:nvSpPr>
          <p:spPr>
            <a:xfrm>
              <a:off x="3261059" y="3985260"/>
              <a:ext cx="2133600" cy="62103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3200" dirty="0"/>
                <a:t>المدير</a:t>
              </a:r>
              <a:endParaRPr lang="en-US" sz="32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9EBF50C-7D27-46B7-B619-E6DB146399A3}"/>
                </a:ext>
              </a:extLst>
            </p:cNvPr>
            <p:cNvSpPr/>
            <p:nvPr/>
          </p:nvSpPr>
          <p:spPr>
            <a:xfrm>
              <a:off x="5638800" y="3962400"/>
              <a:ext cx="2133600" cy="62103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2800" dirty="0"/>
                <a:t>مسؤول المبيعات</a:t>
              </a:r>
              <a:endParaRPr lang="en-US" sz="2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4D93C75-AD63-426A-B311-019B0FB68A9A}"/>
                </a:ext>
              </a:extLst>
            </p:cNvPr>
            <p:cNvSpPr/>
            <p:nvPr/>
          </p:nvSpPr>
          <p:spPr>
            <a:xfrm>
              <a:off x="883319" y="3969702"/>
              <a:ext cx="2133600" cy="62103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3200" dirty="0"/>
                <a:t>العميل</a:t>
              </a:r>
              <a:endParaRPr lang="en-US" sz="32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222C92E-208A-407F-8EA4-4C30A147D894}"/>
                </a:ext>
              </a:extLst>
            </p:cNvPr>
            <p:cNvSpPr/>
            <p:nvPr/>
          </p:nvSpPr>
          <p:spPr>
            <a:xfrm>
              <a:off x="4762500" y="5438775"/>
              <a:ext cx="2133600" cy="62103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3200" dirty="0"/>
                <a:t>الأصناف</a:t>
              </a:r>
              <a:endParaRPr lang="en-US" sz="32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559568-5F2A-4D42-A596-114DDAD41DFD}"/>
                </a:ext>
              </a:extLst>
            </p:cNvPr>
            <p:cNvSpPr/>
            <p:nvPr/>
          </p:nvSpPr>
          <p:spPr>
            <a:xfrm>
              <a:off x="2045970" y="5418773"/>
              <a:ext cx="2133600" cy="62103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r-SA" sz="3200" dirty="0"/>
                <a:t>الطلبات</a:t>
              </a:r>
              <a:endParaRPr lang="en-US" sz="320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E88AF2E-8F35-4F02-BA49-CA8A49FFA5B0}"/>
                </a:ext>
              </a:extLst>
            </p:cNvPr>
            <p:cNvCxnSpPr>
              <a:stCxn id="4" idx="2"/>
            </p:cNvCxnSpPr>
            <p:nvPr/>
          </p:nvCxnSpPr>
          <p:spPr>
            <a:xfrm flipH="1">
              <a:off x="2438400" y="3440430"/>
              <a:ext cx="1752600" cy="5219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96B7709-E868-4625-A7B7-342D3BDE508B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91000" y="3440430"/>
              <a:ext cx="2514600" cy="5219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26B1B54-BAB5-45DA-97C5-DA0F462EADDC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>
              <a:off x="4191000" y="3440430"/>
              <a:ext cx="136859" cy="5448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EF63E66-6E6D-4B90-9B04-B10E971D6017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1950119" y="4590732"/>
              <a:ext cx="1162651" cy="82804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C39B3BF-EB0C-417F-9930-799A920B05A3}"/>
                </a:ext>
              </a:extLst>
            </p:cNvPr>
            <p:cNvCxnSpPr>
              <a:stCxn id="6" idx="2"/>
              <a:endCxn id="10" idx="0"/>
            </p:cNvCxnSpPr>
            <p:nvPr/>
          </p:nvCxnSpPr>
          <p:spPr>
            <a:xfrm flipH="1">
              <a:off x="3112770" y="4606290"/>
              <a:ext cx="1215089" cy="8124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B87FD66-63E6-4EC0-9B05-360B2D0019D4}"/>
                </a:ext>
              </a:extLst>
            </p:cNvPr>
            <p:cNvCxnSpPr>
              <a:stCxn id="7" idx="2"/>
              <a:endCxn id="10" idx="0"/>
            </p:cNvCxnSpPr>
            <p:nvPr/>
          </p:nvCxnSpPr>
          <p:spPr>
            <a:xfrm flipH="1">
              <a:off x="3112770" y="4583430"/>
              <a:ext cx="3592830" cy="8353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3C8BA0D-DBA0-4E9C-B8CC-10D7A17873A8}"/>
                </a:ext>
              </a:extLst>
            </p:cNvPr>
            <p:cNvCxnSpPr>
              <a:stCxn id="7" idx="2"/>
              <a:endCxn id="9" idx="0"/>
            </p:cNvCxnSpPr>
            <p:nvPr/>
          </p:nvCxnSpPr>
          <p:spPr>
            <a:xfrm flipH="1">
              <a:off x="5829300" y="4583430"/>
              <a:ext cx="876300" cy="85534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8848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قواعد بيانات علائقية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r>
              <a:rPr lang="ar-SA" sz="2800" dirty="0"/>
              <a:t>من أكثر الأنواع استخداما من أجل تنسيق المعلومات، فهو يعتمد على ربط الجداول والمعلومات بطريقة أسهل من أجل سرعة الوصول إلى المعلومات المطلوبة. و هي من الطرق التي يستخدمها العقل البشري كثيراً في محاولات التذكر للأحداث القديمة. </a:t>
            </a:r>
          </a:p>
          <a:p>
            <a:r>
              <a:rPr lang="ar-SA" sz="2800" dirty="0"/>
              <a:t>تعتمد قاعدة البيانات العلاقية في تصميمها على العلاقات الرابطة بين البيانات والتي تعتبر الجزء الأهم والذي يمثل لب التعاملات مع قاعدة البيانات.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891368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قواعد بيانات علائقية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E1C1D9-2242-43DE-ADE0-BC73D7A9B6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715" t="19048" r="20809" b="10724"/>
          <a:stretch/>
        </p:blipFill>
        <p:spPr>
          <a:xfrm>
            <a:off x="685800" y="1096962"/>
            <a:ext cx="6820201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87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73162"/>
          </a:xfrm>
        </p:spPr>
        <p:txBody>
          <a:bodyPr/>
          <a:lstStyle/>
          <a:p>
            <a:pPr algn="r"/>
            <a:r>
              <a:rPr lang="ar-SA" b="1" dirty="0"/>
              <a:t>الفرق بين قواعد البيانات الشبكية والهرمية</a:t>
            </a:r>
            <a:br>
              <a:rPr lang="ar-SA" b="1" dirty="0"/>
            </a:br>
            <a:endParaRPr lang="en-US" dirty="0"/>
          </a:p>
        </p:txBody>
      </p:sp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FD5BD9D5-1809-4526-8F4E-22CF4F864D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5412250"/>
              </p:ext>
            </p:extLst>
          </p:nvPr>
        </p:nvGraphicFramePr>
        <p:xfrm>
          <a:off x="457200" y="1600200"/>
          <a:ext cx="76200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1276474449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32155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/>
                        <a:t>الاختلاف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/>
                        <a:t>التشابه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15944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ar-SA" sz="2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قواعد البيانات الشبكية: </a:t>
                      </a:r>
                      <a:r>
                        <a:rPr lang="ar-SA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يمكن الوصول إلى أي سجل من سجلاتها من أي نقطة.</a:t>
                      </a:r>
                    </a:p>
                    <a:p>
                      <a:r>
                        <a:rPr lang="ar-SA" sz="2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قواعد البيانات الهرمية: </a:t>
                      </a:r>
                      <a:r>
                        <a:rPr lang="ar-SA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لا بد من البدء من أول سجل (الجذر) حتى تصل إلى أي سجل تريده، وليست هذه العملية خاصة بإضافة سجل جديد فقط ولكن أيضاً عند الاستعلام عن سجل</a:t>
                      </a:r>
                    </a:p>
                    <a:p>
                      <a:r>
                        <a:rPr lang="ar-SA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أو حذف سجل أو التعديل على بيانات سجل لابد أن نبدأ من الجذر.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تعتبر جميعها نماذج قواعد بيانات غير علائقية, حيث أنه لا يوجد بها أي علاقات (جداول )، وجميع الروابط بين سجلاتها روابط فيزيائية وليست منطقية.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9906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وتتميز هذه الأنظمة بأنها معقدة العمل</a:t>
                      </a:r>
                    </a:p>
                    <a:p>
                      <a:r>
                        <a:rPr lang="ar-SA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وصعبة التعديل، إلا أن سرعة الوصول فيها تغطي عيوبها.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897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38551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7543800" cy="2593975"/>
          </a:xfrm>
        </p:spPr>
        <p:txBody>
          <a:bodyPr/>
          <a:lstStyle/>
          <a:p>
            <a:pPr algn="ctr"/>
            <a:r>
              <a:rPr lang="ar-SA" sz="4800" b="1" dirty="0">
                <a:solidFill>
                  <a:srgbClr val="FF0000"/>
                </a:solidFill>
              </a:rPr>
              <a:t>نظام قاعدة البيانات</a:t>
            </a:r>
            <a:br>
              <a:rPr lang="en-US" sz="4800" b="1" dirty="0">
                <a:solidFill>
                  <a:srgbClr val="FF0000"/>
                </a:solidFill>
              </a:rPr>
            </a:br>
            <a:br>
              <a:rPr lang="en-US" sz="4800" b="1" dirty="0">
                <a:solidFill>
                  <a:srgbClr val="FF0000"/>
                </a:solidFill>
              </a:rPr>
            </a:br>
            <a:br>
              <a:rPr lang="en-US" sz="4800" b="1" dirty="0">
                <a:solidFill>
                  <a:srgbClr val="FF0000"/>
                </a:solidFill>
              </a:rPr>
            </a:br>
            <a:br>
              <a:rPr lang="ar-SA" sz="4800" b="1" dirty="0">
                <a:solidFill>
                  <a:srgbClr val="FF0000"/>
                </a:solidFill>
              </a:rPr>
            </a:b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29714416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>
            <a:extLst>
              <a:ext uri="{FF2B5EF4-FFF2-40B4-BE49-F238E27FC236}">
                <a16:creationId xmlns:a16="http://schemas.microsoft.com/office/drawing/2014/main" id="{B62A29A9-ED30-411F-9E97-F60FBF863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09600"/>
            <a:ext cx="7456717" cy="990600"/>
          </a:xfrm>
        </p:spPr>
        <p:txBody>
          <a:bodyPr>
            <a:normAutofit/>
          </a:bodyPr>
          <a:lstStyle/>
          <a:p>
            <a:pPr algn="r"/>
            <a:r>
              <a:rPr lang="ar-SA" b="1" dirty="0"/>
              <a:t>نظام قاعدة البيانات</a:t>
            </a:r>
            <a:endParaRPr lang="en-US" dirty="0"/>
          </a:p>
        </p:txBody>
      </p:sp>
      <p:sp>
        <p:nvSpPr>
          <p:cNvPr id="6" name="عنصر نائب للمحتوى 3">
            <a:extLst>
              <a:ext uri="{FF2B5EF4-FFF2-40B4-BE49-F238E27FC236}">
                <a16:creationId xmlns:a16="http://schemas.microsoft.com/office/drawing/2014/main" id="{97085B92-6FB8-4CE1-B6EA-8659C05BA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3" y="2088696"/>
            <a:ext cx="7456717" cy="4495800"/>
          </a:xfrm>
        </p:spPr>
        <p:txBody>
          <a:bodyPr>
            <a:normAutofit/>
          </a:bodyPr>
          <a:lstStyle/>
          <a:p>
            <a:pPr algn="just"/>
            <a:r>
              <a:rPr lang="ar-SA" sz="2800" dirty="0"/>
              <a:t>هو عبارة عن برنامج نظم إدارة قواعد البيانات مع قاعدة البيانات نفسها ويشمل التطبيقات.</a:t>
            </a:r>
          </a:p>
          <a:p>
            <a:pPr marL="114300" indent="0" algn="just">
              <a:buNone/>
            </a:pPr>
            <a:r>
              <a:rPr lang="ar-SA" sz="2800" dirty="0"/>
              <a:t> </a:t>
            </a:r>
            <a:r>
              <a:rPr lang="en-US" sz="2800" dirty="0"/>
              <a:t>DB + DBMS + Application program ) </a:t>
            </a:r>
            <a:r>
              <a:rPr lang="ar-SA" sz="2800" dirty="0"/>
              <a:t>)</a:t>
            </a:r>
          </a:p>
          <a:p>
            <a:pPr algn="just"/>
            <a:r>
              <a:rPr lang="ar-SA" sz="2800" dirty="0"/>
              <a:t>لإدارة كميات كبيرة من البيانات بـ : </a:t>
            </a:r>
          </a:p>
          <a:p>
            <a:pPr marL="628650" indent="-171450" algn="just">
              <a:buFont typeface="Wingdings" panose="05000000000000000000" pitchFamily="2" charset="2"/>
              <a:buChar char="ü"/>
            </a:pPr>
            <a:r>
              <a:rPr lang="ar-SA" sz="2800" dirty="0"/>
              <a:t>كفاءة. </a:t>
            </a:r>
          </a:p>
          <a:p>
            <a:pPr marL="628650" indent="-171450" algn="just">
              <a:buFont typeface="Wingdings" panose="05000000000000000000" pitchFamily="2" charset="2"/>
              <a:buChar char="ü"/>
            </a:pPr>
            <a:r>
              <a:rPr lang="ar-SA" sz="2800" dirty="0"/>
              <a:t>على نحو موثوق.</a:t>
            </a:r>
          </a:p>
          <a:p>
            <a:pPr marL="628650" indent="-171450" algn="just">
              <a:buFont typeface="Wingdings" panose="05000000000000000000" pitchFamily="2" charset="2"/>
              <a:buChar char="ü"/>
            </a:pPr>
            <a:r>
              <a:rPr lang="ar-SA" sz="2800" dirty="0"/>
              <a:t>بصورة آمنة وسرية. </a:t>
            </a:r>
          </a:p>
          <a:p>
            <a:pPr marL="628650" indent="-171450" algn="just">
              <a:buFont typeface="Wingdings" panose="05000000000000000000" pitchFamily="2" charset="2"/>
              <a:buChar char="ü"/>
            </a:pPr>
            <a:r>
              <a:rPr lang="ar-SA" sz="2800" dirty="0"/>
              <a:t>بطريقة سهلة ومريحة</a:t>
            </a:r>
          </a:p>
          <a:p>
            <a:pPr marL="0" indent="0" algn="just" rtl="1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87925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>
            <a:extLst>
              <a:ext uri="{FF2B5EF4-FFF2-40B4-BE49-F238E27FC236}">
                <a16:creationId xmlns:a16="http://schemas.microsoft.com/office/drawing/2014/main" id="{B62A29A9-ED30-411F-9E97-F60FBF863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09600"/>
            <a:ext cx="7456717" cy="990600"/>
          </a:xfrm>
        </p:spPr>
        <p:txBody>
          <a:bodyPr>
            <a:normAutofit/>
          </a:bodyPr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6" name="عنصر نائب للمحتوى 3">
            <a:extLst>
              <a:ext uri="{FF2B5EF4-FFF2-40B4-BE49-F238E27FC236}">
                <a16:creationId xmlns:a16="http://schemas.microsoft.com/office/drawing/2014/main" id="{97085B92-6FB8-4CE1-B6EA-8659C05BA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0"/>
            <a:ext cx="7456717" cy="449580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ar-SA" sz="2800" dirty="0"/>
              <a:t> • يتكون نظام قاعدة البيانات من خمسة مكونات أساسية هي:</a:t>
            </a:r>
          </a:p>
          <a:p>
            <a:pPr marL="6286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ar-SA" sz="2800" dirty="0"/>
              <a:t>المكونات المادية</a:t>
            </a:r>
          </a:p>
          <a:p>
            <a:pPr marL="6286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ar-SA" sz="2800" dirty="0"/>
              <a:t>البرمجيات</a:t>
            </a:r>
          </a:p>
          <a:p>
            <a:pPr marL="6286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ar-SA" sz="2800" dirty="0"/>
              <a:t>المستخدمون</a:t>
            </a:r>
          </a:p>
          <a:p>
            <a:pPr marL="6286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ar-SA" sz="2800" dirty="0"/>
              <a:t>الإجراءات والعمليات. </a:t>
            </a:r>
          </a:p>
          <a:p>
            <a:pPr marL="628650" indent="-514350" algn="just">
              <a:buClr>
                <a:srgbClr val="FF0000"/>
              </a:buClr>
              <a:buFont typeface="+mj-lt"/>
              <a:buAutoNum type="arabicPeriod"/>
            </a:pPr>
            <a:r>
              <a:rPr lang="ar-SA" sz="2800" dirty="0"/>
              <a:t>البيانات.</a:t>
            </a:r>
            <a:endParaRPr lang="en-US" sz="2400" dirty="0"/>
          </a:p>
        </p:txBody>
      </p:sp>
      <p:pic>
        <p:nvPicPr>
          <p:cNvPr id="7" name="Picture 6" descr="A picture containing floor, indoor, wall&#10;&#10;Description automatically generated">
            <a:extLst>
              <a:ext uri="{FF2B5EF4-FFF2-40B4-BE49-F238E27FC236}">
                <a16:creationId xmlns:a16="http://schemas.microsoft.com/office/drawing/2014/main" id="{064BE473-FCB5-4F29-8825-8EF3A5A24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695700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50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تمهيد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ar-SA" sz="2800" dirty="0"/>
              <a:t>تمثل المعلومـات أهميـة كبيـرة للفـرد والمجتمـع.</a:t>
            </a:r>
          </a:p>
          <a:p>
            <a:pPr>
              <a:buClr>
                <a:srgbClr val="FF0000"/>
              </a:buClr>
            </a:pPr>
            <a:r>
              <a:rPr lang="ar-SA" sz="2800" dirty="0"/>
              <a:t> تتـراوح حاجـة الفـرد للمعلومـات مـن حـين ﻵخر، فقـد يحتـاج إلـى معلومــة بســيطة ويســتطيع العثــور عليهــا بــالرجوع إلــى مرجــع محــدد، وقــد يتجــاوز اﻷمــر ذلــك.</a:t>
            </a:r>
          </a:p>
          <a:p>
            <a:pPr>
              <a:buClr>
                <a:srgbClr val="FF0000"/>
              </a:buClr>
            </a:pPr>
            <a:r>
              <a:rPr lang="ar-SA" sz="2800" dirty="0"/>
              <a:t> أدى الفيضـان الهائـل مـن المعلومـات الـذي أصـبح يتميـز بـه عصر المعلومات إلــى ضــرورة وجــود وســيلة تســاعد المســتفيد علــى الوصــول إلــى مطلبــه مــن المعلومــات. </a:t>
            </a:r>
          </a:p>
          <a:p>
            <a:pPr>
              <a:buClr>
                <a:srgbClr val="FF0000"/>
              </a:buClr>
            </a:pPr>
            <a:r>
              <a:rPr lang="ar-SA" sz="2800" dirty="0"/>
              <a:t>تعتبر قواعد البيانات من أحدث الأساليب المعاصرة لتخزين واسترجاع المعلومات.</a:t>
            </a:r>
          </a:p>
        </p:txBody>
      </p:sp>
    </p:spTree>
    <p:extLst>
      <p:ext uri="{BB962C8B-B14F-4D97-AF65-F5344CB8AC3E}">
        <p14:creationId xmlns:p14="http://schemas.microsoft.com/office/powerpoint/2010/main" val="192090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457200">
              <a:buClr>
                <a:srgbClr val="FF0000"/>
              </a:buClr>
              <a:buFont typeface="+mj-lt"/>
              <a:buAutoNum type="arabicPeriod"/>
            </a:pPr>
            <a:r>
              <a:rPr lang="ar-SA" sz="2400" b="1" dirty="0">
                <a:solidFill>
                  <a:srgbClr val="FF0000"/>
                </a:solidFill>
              </a:rPr>
              <a:t>المكونات المادية ( </a:t>
            </a:r>
            <a:r>
              <a:rPr lang="en-US" sz="2400" b="1" dirty="0">
                <a:solidFill>
                  <a:srgbClr val="FF0000"/>
                </a:solidFill>
              </a:rPr>
              <a:t>(Hardware</a:t>
            </a:r>
            <a:endParaRPr lang="ar-SA" sz="2400" b="1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r>
              <a:rPr lang="ar-SA" sz="2800" dirty="0"/>
              <a:t>تشمل جميع الأجهزة المادية في النظام مثل الحاسبات, الأجهزة الطرفية, الطابعات وكذلك أجهزة الاتصال في بيئة قاعدة البيانات الموسعة... إلخ.</a:t>
            </a:r>
          </a:p>
          <a:p>
            <a:pPr marL="114300" indent="0">
              <a:buNone/>
            </a:pPr>
            <a:r>
              <a:rPr lang="ar-SA" sz="2400" b="1" dirty="0">
                <a:solidFill>
                  <a:srgbClr val="FF0000"/>
                </a:solidFill>
              </a:rPr>
              <a:t>2.   البرمجيات(</a:t>
            </a:r>
            <a:r>
              <a:rPr lang="en-US" sz="2400" b="1" dirty="0">
                <a:solidFill>
                  <a:srgbClr val="FF0000"/>
                </a:solidFill>
              </a:rPr>
              <a:t>Software</a:t>
            </a:r>
            <a:r>
              <a:rPr lang="ar-SA" sz="2400" b="1" dirty="0">
                <a:solidFill>
                  <a:srgbClr val="FF0000"/>
                </a:solidFill>
              </a:rPr>
              <a:t>)</a:t>
            </a:r>
          </a:p>
          <a:p>
            <a:pPr marL="114300" indent="0">
              <a:buNone/>
            </a:pPr>
            <a:r>
              <a:rPr lang="ar-SA" sz="2800" dirty="0"/>
              <a:t>هي مجموعة البرامج المستخدمة في قاعدة البيانات:</a:t>
            </a:r>
          </a:p>
          <a:p>
            <a:pPr indent="119063"/>
            <a:r>
              <a:rPr lang="ar-SA" sz="2800" dirty="0"/>
              <a:t>أنظمة التشغيل</a:t>
            </a:r>
          </a:p>
          <a:p>
            <a:pPr indent="119063"/>
            <a:r>
              <a:rPr lang="en-US" sz="2800" dirty="0"/>
              <a:t>DBMS</a:t>
            </a:r>
            <a:endParaRPr lang="ar-SA" sz="2800" dirty="0"/>
          </a:p>
          <a:p>
            <a:pPr indent="119063"/>
            <a:r>
              <a:rPr lang="ar-SA" sz="2800" dirty="0"/>
              <a:t>برنامج قاعدة البيانات. </a:t>
            </a:r>
          </a:p>
          <a:p>
            <a:pPr indent="119063"/>
            <a:r>
              <a:rPr lang="ar-SA" sz="2800" dirty="0"/>
              <a:t>البرامج التطبيقية والمساعدة.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48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pPr marL="571500" indent="-457200">
              <a:buClr>
                <a:srgbClr val="FF0000"/>
              </a:buClr>
              <a:buFont typeface="+mj-lt"/>
              <a:buAutoNum type="arabicPeriod" startAt="3"/>
            </a:pPr>
            <a:r>
              <a:rPr lang="ar-SA" sz="2400" b="1" dirty="0">
                <a:solidFill>
                  <a:srgbClr val="FF0000"/>
                </a:solidFill>
              </a:rPr>
              <a:t>المستخدمون(</a:t>
            </a:r>
            <a:r>
              <a:rPr lang="en-US" sz="2400" b="1" dirty="0">
                <a:solidFill>
                  <a:srgbClr val="FF0000"/>
                </a:solidFill>
              </a:rPr>
              <a:t>USERs</a:t>
            </a:r>
            <a:r>
              <a:rPr lang="ar-SA" sz="2400" b="1" dirty="0">
                <a:solidFill>
                  <a:srgbClr val="FF0000"/>
                </a:solidFill>
              </a:rPr>
              <a:t>): </a:t>
            </a:r>
            <a:r>
              <a:rPr lang="ar-SA" sz="2800" dirty="0"/>
              <a:t>وهم الأشخاص الذين يقومون بالعمل في بيئة قاعدة البيانات وهم:</a:t>
            </a:r>
            <a:endParaRPr lang="en-US" sz="2800" dirty="0"/>
          </a:p>
          <a:p>
            <a:pPr marL="114300" indent="0">
              <a:buClr>
                <a:srgbClr val="FF0000"/>
              </a:buClr>
              <a:buNone/>
            </a:pPr>
            <a:r>
              <a:rPr lang="ar-SA" sz="28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أ- مدير النظام: 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ar-SA" sz="2800" dirty="0"/>
              <a:t>وهو الشخص المسؤول عن البيئة العامة التي يعمل بها نظام قاعدة البيانات ويقوم بما يلي: </a:t>
            </a:r>
          </a:p>
          <a:p>
            <a:pPr indent="285750">
              <a:buFont typeface="Wingdings" panose="05000000000000000000" pitchFamily="2" charset="2"/>
              <a:buChar char="§"/>
            </a:pPr>
            <a:r>
              <a:rPr lang="ar-SA" sz="2800" dirty="0"/>
              <a:t>إدارة المستخدمين ومنح الصالحيات لاستخدام النظام. </a:t>
            </a:r>
          </a:p>
          <a:p>
            <a:pPr indent="285750">
              <a:buFont typeface="Wingdings" panose="05000000000000000000" pitchFamily="2" charset="2"/>
              <a:buChar char="§"/>
            </a:pPr>
            <a:r>
              <a:rPr lang="ar-SA" sz="2800" dirty="0"/>
              <a:t>إدارة أجهزة التخزين والأجهزة الأخرى </a:t>
            </a:r>
          </a:p>
          <a:p>
            <a:pPr indent="285750">
              <a:buFont typeface="Wingdings" panose="05000000000000000000" pitchFamily="2" charset="2"/>
              <a:buChar char="§"/>
            </a:pPr>
            <a:r>
              <a:rPr lang="ar-SA" sz="2800" dirty="0"/>
              <a:t>متابعة عمل النظام. </a:t>
            </a:r>
          </a:p>
        </p:txBody>
      </p:sp>
      <p:pic>
        <p:nvPicPr>
          <p:cNvPr id="5" name="Picture 4" descr="A picture containing LEGO&#10;&#10;Description automatically generated">
            <a:extLst>
              <a:ext uri="{FF2B5EF4-FFF2-40B4-BE49-F238E27FC236}">
                <a16:creationId xmlns:a16="http://schemas.microsoft.com/office/drawing/2014/main" id="{1E05A6C9-829D-44AF-BAA2-94B9E50385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648200"/>
            <a:ext cx="2438400" cy="187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8507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ar-SA" sz="28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ب- مدير قاعدة البيانات</a:t>
            </a:r>
            <a:r>
              <a:rPr lang="ar-SA" sz="2400" dirty="0"/>
              <a:t>: </a:t>
            </a:r>
          </a:p>
          <a:p>
            <a:pPr marL="114300" indent="0">
              <a:buNone/>
            </a:pPr>
            <a:r>
              <a:rPr lang="ar-SA" sz="2800" dirty="0"/>
              <a:t>وهو الذي يقوم بـ: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en-US" sz="2800" dirty="0"/>
              <a:t>   </a:t>
            </a:r>
            <a:r>
              <a:rPr lang="ar-SA" sz="2800" dirty="0"/>
              <a:t>تحديد متطلبات قاعدة البيانات من برامج وتجهيزات. 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en-US" sz="2800" dirty="0"/>
              <a:t>   </a:t>
            </a:r>
            <a:r>
              <a:rPr lang="ar-SA" sz="2800" dirty="0"/>
              <a:t>متابعة نظام قاعدة البيانات وتنسيق عملية استخدامه.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en-US" sz="2800" dirty="0"/>
              <a:t>    </a:t>
            </a:r>
            <a:r>
              <a:rPr lang="ar-SA" sz="2800" dirty="0"/>
              <a:t>توفير الأمن والحماية للنظام. 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en-US" sz="2800" dirty="0"/>
              <a:t>    </a:t>
            </a:r>
            <a:r>
              <a:rPr lang="ar-SA" sz="2800" dirty="0"/>
              <a:t>تصميم آليات المحافظة على قاعدة البيانات وتحديد الإجراءات اللازمة لتوفير الخدمات للمستخدمين الآخرين.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06904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ar-SA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ج- مصمم قاعدة البيانات:</a:t>
            </a:r>
          </a:p>
          <a:p>
            <a:pPr marL="114300" indent="0">
              <a:buNone/>
            </a:pPr>
            <a:r>
              <a:rPr lang="ar-SA" sz="2800" dirty="0"/>
              <a:t>وهو الشخص الذي يقوم بتصميم قاعدة البيانات ويقوم بـ: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ar-SA" sz="2800" dirty="0"/>
              <a:t>تحديد البيانات الواجب تخزينها في قاعدة البيانات.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ar-SA" sz="2800" dirty="0"/>
              <a:t>تصميم أفضل التراكيب لحفظ البيانات.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ar-SA" sz="2800" dirty="0"/>
              <a:t>تصميم قاعدة بيانات خالية من التكرار.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ar-SA" sz="2800" dirty="0"/>
              <a:t>تحديد طرق المعالجة والوصول واسترجاع البيانات من </a:t>
            </a:r>
            <a:r>
              <a:rPr lang="ar-SA" sz="2800" dirty="0" err="1"/>
              <a:t>خالل</a:t>
            </a:r>
            <a:r>
              <a:rPr lang="ar-SA" sz="2800" dirty="0"/>
              <a:t> تصميم الشاشات والتقارير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ar-SA" sz="2800" dirty="0"/>
              <a:t>الواجب استخدامها.</a:t>
            </a:r>
          </a:p>
          <a:p>
            <a:pPr indent="114300">
              <a:buFont typeface="Wingdings" panose="05000000000000000000" pitchFamily="2" charset="2"/>
              <a:buChar char="§"/>
            </a:pPr>
            <a:r>
              <a:rPr lang="ar-SA" sz="2800" dirty="0"/>
              <a:t>توثيق عملية التصميم وطرق الوصول للبيانات</a:t>
            </a:r>
            <a:r>
              <a:rPr lang="ar-SA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76880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ar-SA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د- المبرمجون ومحللو النظم:</a:t>
            </a:r>
          </a:p>
          <a:p>
            <a:pPr marL="114300" indent="0">
              <a:buNone/>
            </a:pPr>
            <a:r>
              <a:rPr lang="ar-SA" sz="2800" dirty="0"/>
              <a:t>وهم الذي يقومون بتصميم البرامج وتنفيذها وتشمل واجباتهم: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/>
              <a:t>تصميم التطبيقات وتحويلها إلى برامج باستخدام لغات البرمجة حسب السياسات المقررة</a:t>
            </a:r>
            <a:r>
              <a:rPr lang="en-US" sz="2800" dirty="0"/>
              <a:t> </a:t>
            </a:r>
            <a:r>
              <a:rPr lang="ar-SA" sz="2800" dirty="0"/>
              <a:t>في عملية التصميم.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/>
              <a:t>تنفيذ وتطبيق البرامج والتأكد من سالمتها.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2800" dirty="0"/>
              <a:t>عمل الصيانة اللازمة لتلك البرامج.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71787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ar-SA" sz="2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و- المستخدم النهائي: </a:t>
            </a:r>
          </a:p>
          <a:p>
            <a:pPr marL="114300" indent="0">
              <a:buNone/>
            </a:pPr>
            <a:r>
              <a:rPr lang="ar-SA" sz="2800" dirty="0"/>
              <a:t>وهو الشخص أو مجموعة الأشخاص الذين يقومون بالعمل اليومي على</a:t>
            </a:r>
            <a:r>
              <a:rPr lang="en-US" sz="2800" dirty="0"/>
              <a:t> </a:t>
            </a:r>
            <a:r>
              <a:rPr lang="ar-SA" sz="2800" dirty="0"/>
              <a:t>النظام وتطبيق البرامج في مجال محدد مثل الاسترجاع, التعديل, الحذف, تنفيذ التقارير.</a:t>
            </a:r>
          </a:p>
        </p:txBody>
      </p:sp>
    </p:spTree>
    <p:extLst>
      <p:ext uri="{BB962C8B-B14F-4D97-AF65-F5344CB8AC3E}">
        <p14:creationId xmlns:p14="http://schemas.microsoft.com/office/powerpoint/2010/main" val="32554073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2A61-4AD0-46E7-8723-C1BDD18B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/>
              <a:t>مكونات نظام قاعدة البيانات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FF3C1-5416-4C11-8162-773EC255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097" y="1219200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ar-SA" sz="2400" dirty="0">
                <a:solidFill>
                  <a:srgbClr val="FF0000"/>
                </a:solidFill>
              </a:rPr>
              <a:t>4</a:t>
            </a:r>
            <a:r>
              <a:rPr lang="ar-SA" sz="2800" b="1" dirty="0">
                <a:solidFill>
                  <a:srgbClr val="FF0000"/>
                </a:solidFill>
              </a:rPr>
              <a:t> .الإجراءات:</a:t>
            </a:r>
          </a:p>
          <a:p>
            <a:pPr marL="114300" indent="0">
              <a:buNone/>
            </a:pPr>
            <a:r>
              <a:rPr lang="ar-SA" sz="2800" dirty="0"/>
              <a:t>التعليمات والقواعد التي ينبغي تطبيقها لتصميم واستخدام قواعد البيانات ونظم إدارة قواعد البيانات.</a:t>
            </a:r>
          </a:p>
          <a:p>
            <a:pPr marL="114300" indent="0">
              <a:buNone/>
            </a:pPr>
            <a:endParaRPr lang="ar-SA" sz="2800" dirty="0"/>
          </a:p>
          <a:p>
            <a:pPr marL="114300" indent="0">
              <a:buNone/>
            </a:pPr>
            <a:r>
              <a:rPr lang="ar-SA" sz="2800" b="1" dirty="0">
                <a:solidFill>
                  <a:srgbClr val="FF0000"/>
                </a:solidFill>
              </a:rPr>
              <a:t>5 .البيانات:</a:t>
            </a:r>
          </a:p>
          <a:p>
            <a:pPr marL="114300" indent="0">
              <a:buNone/>
            </a:pPr>
            <a:r>
              <a:rPr lang="ar-SA" sz="2800" dirty="0"/>
              <a:t>من أهم مكونات النظام حيث تشمل على مجموعة الحقائق المخزنة في قاعدة البيانات</a:t>
            </a:r>
            <a:r>
              <a:rPr lang="ar-SA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8385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mage result for â«Ø´ÙØ±Ø§ ÙØ§Ø³ØªÙØ§Ø¹ÙÙâ¬â">
            <a:extLst>
              <a:ext uri="{FF2B5EF4-FFF2-40B4-BE49-F238E27FC236}">
                <a16:creationId xmlns:a16="http://schemas.microsoft.com/office/drawing/2014/main" id="{6E853B10-AF60-425C-BF04-9519DF3C6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1484784"/>
            <a:ext cx="6409048" cy="48006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05079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sz="4800" b="1" dirty="0">
                <a:solidFill>
                  <a:srgbClr val="FF0000"/>
                </a:solidFill>
              </a:rPr>
              <a:t>مفهوم قواعد البيانات </a:t>
            </a:r>
            <a:r>
              <a:rPr lang="en-US" sz="4800" b="1" dirty="0">
                <a:solidFill>
                  <a:srgbClr val="FF0000"/>
                </a:solidFill>
              </a:rPr>
              <a:t>Databases )</a:t>
            </a:r>
            <a:r>
              <a:rPr lang="ar-SA" sz="4800" b="1" dirty="0">
                <a:solidFill>
                  <a:srgbClr val="FF0000"/>
                </a:solidFill>
              </a:rPr>
              <a:t>)</a:t>
            </a:r>
            <a:br>
              <a:rPr lang="en-US" sz="4800" b="1" dirty="0">
                <a:solidFill>
                  <a:srgbClr val="FF0000"/>
                </a:solidFill>
              </a:rPr>
            </a:br>
            <a:br>
              <a:rPr lang="ar-SA" sz="4800" b="1" dirty="0">
                <a:solidFill>
                  <a:srgbClr val="FF0000"/>
                </a:solidFill>
              </a:rPr>
            </a:b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val="94037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5B4C26-493B-42A3-ADD9-653AAC7D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1143000"/>
          </a:xfrm>
        </p:spPr>
        <p:txBody>
          <a:bodyPr/>
          <a:lstStyle/>
          <a:p>
            <a:pPr algn="r"/>
            <a:r>
              <a:rPr lang="ar-SA" b="1" dirty="0"/>
              <a:t>مفهوم قواعد البيانات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B8F8F28-AEC7-457B-86F6-05CC6DC96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4200" y="1143000"/>
            <a:ext cx="4953000" cy="5257800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ar-SA" sz="3300" b="1" dirty="0">
                <a:solidFill>
                  <a:srgbClr val="FF0000"/>
                </a:solidFill>
              </a:rPr>
              <a:t>قاعـدة البيانــات(</a:t>
            </a:r>
            <a:r>
              <a:rPr lang="en-US" sz="3300" b="1" dirty="0">
                <a:solidFill>
                  <a:srgbClr val="FF0000"/>
                </a:solidFill>
              </a:rPr>
              <a:t> Databases</a:t>
            </a:r>
            <a:r>
              <a:rPr lang="ar-SA" sz="3300" b="1" dirty="0">
                <a:solidFill>
                  <a:srgbClr val="FF0000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sz="2400" dirty="0"/>
              <a:t> </a:t>
            </a:r>
            <a:r>
              <a:rPr lang="ar-SA" sz="3000" dirty="0"/>
              <a:t>هي مســتودع للبيانــات مخزنــة فــي ملــف أو مجموعــة مــن الملفــات المترابطــة.</a:t>
            </a:r>
          </a:p>
          <a:p>
            <a:pPr marL="0" indent="0" algn="r" rtl="1">
              <a:buNone/>
            </a:pPr>
            <a:endParaRPr lang="ar-SA" sz="3000" dirty="0"/>
          </a:p>
          <a:p>
            <a:pPr algn="r" rtl="1">
              <a:buFont typeface="Wingdings" pitchFamily="2" charset="2"/>
              <a:buChar char="q"/>
            </a:pPr>
            <a:r>
              <a:rPr lang="ar-SA" sz="3000" dirty="0"/>
              <a:t>عدد الملفات المستخدمة علــى حســب عــدد الوحــدات الرئيســة التي ســوف يــتم ادخــال بيانتهــا.</a:t>
            </a:r>
          </a:p>
          <a:p>
            <a:pPr marL="0" indent="0" algn="r" rtl="1">
              <a:buNone/>
            </a:pPr>
            <a:endParaRPr lang="ar-SA" sz="3000" dirty="0"/>
          </a:p>
          <a:p>
            <a:pPr algn="r" rtl="1">
              <a:buFont typeface="Wingdings" pitchFamily="2" charset="2"/>
              <a:buChar char="q"/>
            </a:pPr>
            <a:r>
              <a:rPr lang="ar-SA" sz="3000" dirty="0"/>
              <a:t>مثال:</a:t>
            </a:r>
          </a:p>
          <a:p>
            <a:pPr marL="0" indent="0">
              <a:buNone/>
            </a:pPr>
            <a:r>
              <a:rPr lang="ar-SA" sz="3000" dirty="0"/>
              <a:t>عمــل قاعــدة بيانــات لمدرسـة تضــم جميــع البيانــات التــي تتعلـق بــالمعلمين وأيضــا تضــم جميــع البيانـات التــي تتعلــق </a:t>
            </a:r>
            <a:r>
              <a:rPr lang="ar-SA" sz="3000" dirty="0" err="1"/>
              <a:t>بــالطﻼب</a:t>
            </a:r>
            <a:r>
              <a:rPr lang="ar-SA" sz="3000" dirty="0"/>
              <a:t> فيهــا فسوف نحتاج اكثر من ملف في القاعدة.</a:t>
            </a:r>
            <a:endParaRPr lang="en-US" sz="3000" dirty="0"/>
          </a:p>
          <a:p>
            <a:pPr algn="r" rtl="1">
              <a:buFont typeface="Wingdings" pitchFamily="2" charset="2"/>
              <a:buChar char="q"/>
            </a:pPr>
            <a:endParaRPr lang="ar-SA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DFA829-E5E6-4B3F-AA39-19CB35D4D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971800"/>
            <a:ext cx="28575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829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عنصر نائب للمحتوى 3">
            <a:extLst>
              <a:ext uri="{FF2B5EF4-FFF2-40B4-BE49-F238E27FC236}">
                <a16:creationId xmlns:a16="http://schemas.microsoft.com/office/drawing/2014/main" id="{D999543F-7F50-4CD1-A018-3082AC25C5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378355"/>
              </p:ext>
            </p:extLst>
          </p:nvPr>
        </p:nvGraphicFramePr>
        <p:xfrm>
          <a:off x="152400" y="1219200"/>
          <a:ext cx="83058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8650728C-2203-4E00-A271-56BF2F1DF3EF}"/>
              </a:ext>
            </a:extLst>
          </p:cNvPr>
          <p:cNvSpPr txBox="1">
            <a:spLocks/>
          </p:cNvSpPr>
          <p:nvPr/>
        </p:nvSpPr>
        <p:spPr>
          <a:xfrm>
            <a:off x="457200" y="22891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dirty="0"/>
              <a:t>مكونات قاعدة البيانات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6810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650728C-2203-4E00-A271-56BF2F1DF3EF}"/>
              </a:ext>
            </a:extLst>
          </p:cNvPr>
          <p:cNvSpPr txBox="1">
            <a:spLocks/>
          </p:cNvSpPr>
          <p:nvPr/>
        </p:nvSpPr>
        <p:spPr>
          <a:xfrm>
            <a:off x="457200" y="22891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dirty="0"/>
              <a:t>مكونات قاعدة البيانات</a:t>
            </a:r>
            <a:endParaRPr lang="en-US" b="1" dirty="0"/>
          </a:p>
        </p:txBody>
      </p:sp>
      <p:sp>
        <p:nvSpPr>
          <p:cNvPr id="7" name="مربع نص 5">
            <a:extLst>
              <a:ext uri="{FF2B5EF4-FFF2-40B4-BE49-F238E27FC236}">
                <a16:creationId xmlns:a16="http://schemas.microsoft.com/office/drawing/2014/main" id="{D6C33EA6-D650-4986-ABB5-0B3210EEBD4A}"/>
              </a:ext>
            </a:extLst>
          </p:cNvPr>
          <p:cNvSpPr txBox="1"/>
          <p:nvPr/>
        </p:nvSpPr>
        <p:spPr>
          <a:xfrm>
            <a:off x="3810000" y="5840935"/>
            <a:ext cx="19812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قاعدة البيانات </a:t>
            </a:r>
            <a:endParaRPr lang="en-US" sz="2400" dirty="0"/>
          </a:p>
        </p:txBody>
      </p:sp>
      <p:sp>
        <p:nvSpPr>
          <p:cNvPr id="8" name="مربع نص 6">
            <a:extLst>
              <a:ext uri="{FF2B5EF4-FFF2-40B4-BE49-F238E27FC236}">
                <a16:creationId xmlns:a16="http://schemas.microsoft.com/office/drawing/2014/main" id="{C52501D5-9A8D-41BF-9BD0-83B114E7B31F}"/>
              </a:ext>
            </a:extLst>
          </p:cNvPr>
          <p:cNvSpPr txBox="1"/>
          <p:nvPr/>
        </p:nvSpPr>
        <p:spPr>
          <a:xfrm>
            <a:off x="6096000" y="3831380"/>
            <a:ext cx="1164771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سجلات </a:t>
            </a:r>
            <a:endParaRPr lang="en-US" sz="2400" dirty="0"/>
          </a:p>
        </p:txBody>
      </p:sp>
      <p:sp>
        <p:nvSpPr>
          <p:cNvPr id="11" name="مربع نص 7">
            <a:extLst>
              <a:ext uri="{FF2B5EF4-FFF2-40B4-BE49-F238E27FC236}">
                <a16:creationId xmlns:a16="http://schemas.microsoft.com/office/drawing/2014/main" id="{85DA8DC7-B8A7-4471-91B2-CC634B169560}"/>
              </a:ext>
            </a:extLst>
          </p:cNvPr>
          <p:cNvSpPr txBox="1"/>
          <p:nvPr/>
        </p:nvSpPr>
        <p:spPr>
          <a:xfrm>
            <a:off x="6183085" y="2743200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حقول</a:t>
            </a:r>
            <a:endParaRPr lang="en-US" sz="2400" dirty="0"/>
          </a:p>
        </p:txBody>
      </p:sp>
      <p:sp>
        <p:nvSpPr>
          <p:cNvPr id="12" name="مربع نص 8">
            <a:extLst>
              <a:ext uri="{FF2B5EF4-FFF2-40B4-BE49-F238E27FC236}">
                <a16:creationId xmlns:a16="http://schemas.microsoft.com/office/drawing/2014/main" id="{2E87E39A-137D-405E-A506-B3DF694EC993}"/>
              </a:ext>
            </a:extLst>
          </p:cNvPr>
          <p:cNvSpPr txBox="1"/>
          <p:nvPr/>
        </p:nvSpPr>
        <p:spPr>
          <a:xfrm>
            <a:off x="6096000" y="4540517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جدول 1</a:t>
            </a:r>
            <a:endParaRPr lang="en-US" sz="2400" dirty="0"/>
          </a:p>
        </p:txBody>
      </p:sp>
      <p:sp>
        <p:nvSpPr>
          <p:cNvPr id="13" name="مربع نص 9">
            <a:extLst>
              <a:ext uri="{FF2B5EF4-FFF2-40B4-BE49-F238E27FC236}">
                <a16:creationId xmlns:a16="http://schemas.microsoft.com/office/drawing/2014/main" id="{B220C320-F075-4EAB-B50A-84C629CEA17E}"/>
              </a:ext>
            </a:extLst>
          </p:cNvPr>
          <p:cNvSpPr txBox="1"/>
          <p:nvPr/>
        </p:nvSpPr>
        <p:spPr>
          <a:xfrm>
            <a:off x="4953000" y="4561897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جدول 2</a:t>
            </a:r>
            <a:endParaRPr lang="en-US" sz="2400" dirty="0"/>
          </a:p>
        </p:txBody>
      </p:sp>
      <p:sp>
        <p:nvSpPr>
          <p:cNvPr id="14" name="مربع نص 10">
            <a:extLst>
              <a:ext uri="{FF2B5EF4-FFF2-40B4-BE49-F238E27FC236}">
                <a16:creationId xmlns:a16="http://schemas.microsoft.com/office/drawing/2014/main" id="{5F1366E8-70A2-45C7-9BD4-6B5B026527C5}"/>
              </a:ext>
            </a:extLst>
          </p:cNvPr>
          <p:cNvSpPr txBox="1"/>
          <p:nvPr/>
        </p:nvSpPr>
        <p:spPr>
          <a:xfrm>
            <a:off x="2422071" y="4583277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جدول 4</a:t>
            </a:r>
            <a:endParaRPr lang="en-US" sz="2400" dirty="0"/>
          </a:p>
        </p:txBody>
      </p:sp>
      <p:sp>
        <p:nvSpPr>
          <p:cNvPr id="15" name="مربع نص 11">
            <a:extLst>
              <a:ext uri="{FF2B5EF4-FFF2-40B4-BE49-F238E27FC236}">
                <a16:creationId xmlns:a16="http://schemas.microsoft.com/office/drawing/2014/main" id="{256DC311-1109-4020-8EE4-CF1CFC860553}"/>
              </a:ext>
            </a:extLst>
          </p:cNvPr>
          <p:cNvSpPr txBox="1"/>
          <p:nvPr/>
        </p:nvSpPr>
        <p:spPr>
          <a:xfrm>
            <a:off x="3810000" y="4572782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جدول 3</a:t>
            </a:r>
            <a:endParaRPr lang="en-US" sz="2400" dirty="0"/>
          </a:p>
        </p:txBody>
      </p:sp>
      <p:sp>
        <p:nvSpPr>
          <p:cNvPr id="16" name="شكل بيضاوي 12">
            <a:extLst>
              <a:ext uri="{FF2B5EF4-FFF2-40B4-BE49-F238E27FC236}">
                <a16:creationId xmlns:a16="http://schemas.microsoft.com/office/drawing/2014/main" id="{CAF8C921-B7EE-4CE3-85FE-7A9262ACE277}"/>
              </a:ext>
            </a:extLst>
          </p:cNvPr>
          <p:cNvSpPr/>
          <p:nvPr/>
        </p:nvSpPr>
        <p:spPr>
          <a:xfrm>
            <a:off x="4936671" y="1828800"/>
            <a:ext cx="914400" cy="457200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شكل بيضاوي 13">
            <a:extLst>
              <a:ext uri="{FF2B5EF4-FFF2-40B4-BE49-F238E27FC236}">
                <a16:creationId xmlns:a16="http://schemas.microsoft.com/office/drawing/2014/main" id="{D91E90F3-508A-4A82-8605-9B18C3CB12DC}"/>
              </a:ext>
            </a:extLst>
          </p:cNvPr>
          <p:cNvSpPr/>
          <p:nvPr/>
        </p:nvSpPr>
        <p:spPr>
          <a:xfrm>
            <a:off x="7239000" y="1828800"/>
            <a:ext cx="914400" cy="457200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شكل بيضاوي 14">
            <a:extLst>
              <a:ext uri="{FF2B5EF4-FFF2-40B4-BE49-F238E27FC236}">
                <a16:creationId xmlns:a16="http://schemas.microsoft.com/office/drawing/2014/main" id="{3C65E2BF-D62C-451F-A204-C0DBCC35DD1E}"/>
              </a:ext>
            </a:extLst>
          </p:cNvPr>
          <p:cNvSpPr/>
          <p:nvPr/>
        </p:nvSpPr>
        <p:spPr>
          <a:xfrm>
            <a:off x="6193970" y="1676400"/>
            <a:ext cx="914400" cy="457200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9" name="رابط كسهم مستقيم 16">
            <a:extLst>
              <a:ext uri="{FF2B5EF4-FFF2-40B4-BE49-F238E27FC236}">
                <a16:creationId xmlns:a16="http://schemas.microsoft.com/office/drawing/2014/main" id="{FA65D1E0-6747-4DDD-B2B2-B38247D4D03D}"/>
              </a:ext>
            </a:extLst>
          </p:cNvPr>
          <p:cNvCxnSpPr>
            <a:stCxn id="11" idx="0"/>
            <a:endCxn id="18" idx="4"/>
          </p:cNvCxnSpPr>
          <p:nvPr/>
        </p:nvCxnSpPr>
        <p:spPr>
          <a:xfrm flipH="1" flipV="1">
            <a:off x="6651170" y="2133600"/>
            <a:ext cx="27215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>
            <a:extLst>
              <a:ext uri="{FF2B5EF4-FFF2-40B4-BE49-F238E27FC236}">
                <a16:creationId xmlns:a16="http://schemas.microsoft.com/office/drawing/2014/main" id="{092AB376-2DDC-4A84-B14E-23DD3A5A152A}"/>
              </a:ext>
            </a:extLst>
          </p:cNvPr>
          <p:cNvCxnSpPr/>
          <p:nvPr/>
        </p:nvCxnSpPr>
        <p:spPr>
          <a:xfrm flipH="1" flipV="1">
            <a:off x="5562601" y="2286000"/>
            <a:ext cx="838199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>
            <a:extLst>
              <a:ext uri="{FF2B5EF4-FFF2-40B4-BE49-F238E27FC236}">
                <a16:creationId xmlns:a16="http://schemas.microsoft.com/office/drawing/2014/main" id="{CFE6A428-C50C-4A34-A84E-F05B3C28AF6A}"/>
              </a:ext>
            </a:extLst>
          </p:cNvPr>
          <p:cNvCxnSpPr/>
          <p:nvPr/>
        </p:nvCxnSpPr>
        <p:spPr>
          <a:xfrm flipV="1">
            <a:off x="6934200" y="2286000"/>
            <a:ext cx="748393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مربع نص 24">
            <a:extLst>
              <a:ext uri="{FF2B5EF4-FFF2-40B4-BE49-F238E27FC236}">
                <a16:creationId xmlns:a16="http://schemas.microsoft.com/office/drawing/2014/main" id="{4C02C224-B8F8-4221-AABC-C131DD9A3068}"/>
              </a:ext>
            </a:extLst>
          </p:cNvPr>
          <p:cNvSpPr txBox="1"/>
          <p:nvPr/>
        </p:nvSpPr>
        <p:spPr>
          <a:xfrm>
            <a:off x="7315200" y="188401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حقل1</a:t>
            </a:r>
            <a:endParaRPr lang="en-US" sz="2400" dirty="0"/>
          </a:p>
        </p:txBody>
      </p:sp>
      <p:sp>
        <p:nvSpPr>
          <p:cNvPr id="23" name="مربع نص 25">
            <a:extLst>
              <a:ext uri="{FF2B5EF4-FFF2-40B4-BE49-F238E27FC236}">
                <a16:creationId xmlns:a16="http://schemas.microsoft.com/office/drawing/2014/main" id="{1F6265D5-5BAD-414E-A666-DE8BDDDFAC35}"/>
              </a:ext>
            </a:extLst>
          </p:cNvPr>
          <p:cNvSpPr txBox="1"/>
          <p:nvPr/>
        </p:nvSpPr>
        <p:spPr>
          <a:xfrm>
            <a:off x="6324600" y="1720334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حقل2</a:t>
            </a:r>
            <a:endParaRPr lang="en-US" sz="2400" dirty="0"/>
          </a:p>
        </p:txBody>
      </p:sp>
      <p:sp>
        <p:nvSpPr>
          <p:cNvPr id="24" name="مربع نص 26">
            <a:extLst>
              <a:ext uri="{FF2B5EF4-FFF2-40B4-BE49-F238E27FC236}">
                <a16:creationId xmlns:a16="http://schemas.microsoft.com/office/drawing/2014/main" id="{FFAB5118-BB46-4775-9DCE-457AC540D827}"/>
              </a:ext>
            </a:extLst>
          </p:cNvPr>
          <p:cNvSpPr txBox="1"/>
          <p:nvPr/>
        </p:nvSpPr>
        <p:spPr>
          <a:xfrm>
            <a:off x="4936672" y="1905000"/>
            <a:ext cx="85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حقل3</a:t>
            </a:r>
            <a:endParaRPr lang="en-US" sz="2400" dirty="0"/>
          </a:p>
        </p:txBody>
      </p:sp>
      <p:cxnSp>
        <p:nvCxnSpPr>
          <p:cNvPr id="25" name="رابط كسهم مستقيم 27">
            <a:extLst>
              <a:ext uri="{FF2B5EF4-FFF2-40B4-BE49-F238E27FC236}">
                <a16:creationId xmlns:a16="http://schemas.microsoft.com/office/drawing/2014/main" id="{4344A885-4D57-45F0-9746-3071EFD9F6C2}"/>
              </a:ext>
            </a:extLst>
          </p:cNvPr>
          <p:cNvCxnSpPr>
            <a:stCxn id="8" idx="0"/>
            <a:endCxn id="11" idx="2"/>
          </p:cNvCxnSpPr>
          <p:nvPr/>
        </p:nvCxnSpPr>
        <p:spPr>
          <a:xfrm flipH="1" flipV="1">
            <a:off x="6678385" y="3204865"/>
            <a:ext cx="1" cy="6265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34">
            <a:extLst>
              <a:ext uri="{FF2B5EF4-FFF2-40B4-BE49-F238E27FC236}">
                <a16:creationId xmlns:a16="http://schemas.microsoft.com/office/drawing/2014/main" id="{F9E2768F-D0D1-4E4D-8030-7407317F375F}"/>
              </a:ext>
            </a:extLst>
          </p:cNvPr>
          <p:cNvCxnSpPr>
            <a:endCxn id="8" idx="2"/>
          </p:cNvCxnSpPr>
          <p:nvPr/>
        </p:nvCxnSpPr>
        <p:spPr>
          <a:xfrm flipV="1">
            <a:off x="6678386" y="4293045"/>
            <a:ext cx="0" cy="2474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38">
            <a:extLst>
              <a:ext uri="{FF2B5EF4-FFF2-40B4-BE49-F238E27FC236}">
                <a16:creationId xmlns:a16="http://schemas.microsoft.com/office/drawing/2014/main" id="{9AFB9DB9-4A81-4A8F-853E-94097D5C4A4D}"/>
              </a:ext>
            </a:extLst>
          </p:cNvPr>
          <p:cNvCxnSpPr/>
          <p:nvPr/>
        </p:nvCxnSpPr>
        <p:spPr>
          <a:xfrm>
            <a:off x="2895600" y="5410200"/>
            <a:ext cx="36739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42">
            <a:extLst>
              <a:ext uri="{FF2B5EF4-FFF2-40B4-BE49-F238E27FC236}">
                <a16:creationId xmlns:a16="http://schemas.microsoft.com/office/drawing/2014/main" id="{B5D215C0-B221-4BA8-9E73-89C8CFE7F671}"/>
              </a:ext>
            </a:extLst>
          </p:cNvPr>
          <p:cNvCxnSpPr/>
          <p:nvPr/>
        </p:nvCxnSpPr>
        <p:spPr>
          <a:xfrm flipV="1">
            <a:off x="6569529" y="4986049"/>
            <a:ext cx="0" cy="4241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45">
            <a:extLst>
              <a:ext uri="{FF2B5EF4-FFF2-40B4-BE49-F238E27FC236}">
                <a16:creationId xmlns:a16="http://schemas.microsoft.com/office/drawing/2014/main" id="{C3091605-F1D9-4881-8BD8-CE15358B1161}"/>
              </a:ext>
            </a:extLst>
          </p:cNvPr>
          <p:cNvCxnSpPr/>
          <p:nvPr/>
        </p:nvCxnSpPr>
        <p:spPr>
          <a:xfrm flipV="1">
            <a:off x="5426529" y="5007430"/>
            <a:ext cx="0" cy="4027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كسهم مستقيم 46">
            <a:extLst>
              <a:ext uri="{FF2B5EF4-FFF2-40B4-BE49-F238E27FC236}">
                <a16:creationId xmlns:a16="http://schemas.microsoft.com/office/drawing/2014/main" id="{FBEFC54F-03D5-463D-96E0-860EF7775357}"/>
              </a:ext>
            </a:extLst>
          </p:cNvPr>
          <p:cNvCxnSpPr/>
          <p:nvPr/>
        </p:nvCxnSpPr>
        <p:spPr>
          <a:xfrm flipV="1">
            <a:off x="4310743" y="4986048"/>
            <a:ext cx="0" cy="4241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47">
            <a:extLst>
              <a:ext uri="{FF2B5EF4-FFF2-40B4-BE49-F238E27FC236}">
                <a16:creationId xmlns:a16="http://schemas.microsoft.com/office/drawing/2014/main" id="{A3164691-2FDC-4AC0-9BCD-3A93A1E0769E}"/>
              </a:ext>
            </a:extLst>
          </p:cNvPr>
          <p:cNvCxnSpPr/>
          <p:nvPr/>
        </p:nvCxnSpPr>
        <p:spPr>
          <a:xfrm flipV="1">
            <a:off x="2901043" y="4986049"/>
            <a:ext cx="0" cy="4241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50">
            <a:extLst>
              <a:ext uri="{FF2B5EF4-FFF2-40B4-BE49-F238E27FC236}">
                <a16:creationId xmlns:a16="http://schemas.microsoft.com/office/drawing/2014/main" id="{E1CA7CFE-69AC-49B2-B8CC-A8BC15F87DE7}"/>
              </a:ext>
            </a:extLst>
          </p:cNvPr>
          <p:cNvCxnSpPr>
            <a:cxnSpLocks/>
          </p:cNvCxnSpPr>
          <p:nvPr/>
        </p:nvCxnSpPr>
        <p:spPr>
          <a:xfrm flipV="1">
            <a:off x="4800600" y="5410199"/>
            <a:ext cx="0" cy="5069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912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650728C-2203-4E00-A271-56BF2F1DF3EF}"/>
              </a:ext>
            </a:extLst>
          </p:cNvPr>
          <p:cNvSpPr txBox="1">
            <a:spLocks/>
          </p:cNvSpPr>
          <p:nvPr/>
        </p:nvSpPr>
        <p:spPr>
          <a:xfrm>
            <a:off x="457200" y="22891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dirty="0"/>
              <a:t>مكونات قاعدة البيانات</a:t>
            </a:r>
            <a:endParaRPr lang="en-US" b="1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E30F20-03E3-4073-B671-7B97AB823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3" name="مربع نص 5">
            <a:extLst>
              <a:ext uri="{FF2B5EF4-FFF2-40B4-BE49-F238E27FC236}">
                <a16:creationId xmlns:a16="http://schemas.microsoft.com/office/drawing/2014/main" id="{39D17970-894C-4FFE-80E6-318AB74B0CC0}"/>
              </a:ext>
            </a:extLst>
          </p:cNvPr>
          <p:cNvSpPr txBox="1"/>
          <p:nvPr/>
        </p:nvSpPr>
        <p:spPr>
          <a:xfrm>
            <a:off x="3505201" y="5843432"/>
            <a:ext cx="4114795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قاعدة بيانات المدرسة </a:t>
            </a:r>
            <a:endParaRPr lang="en-US" sz="2400" dirty="0"/>
          </a:p>
        </p:txBody>
      </p:sp>
      <p:sp>
        <p:nvSpPr>
          <p:cNvPr id="34" name="مربع نص 6">
            <a:extLst>
              <a:ext uri="{FF2B5EF4-FFF2-40B4-BE49-F238E27FC236}">
                <a16:creationId xmlns:a16="http://schemas.microsoft.com/office/drawing/2014/main" id="{97D8DE55-9BBD-468E-A4C2-58B8E88AE4D6}"/>
              </a:ext>
            </a:extLst>
          </p:cNvPr>
          <p:cNvSpPr txBox="1"/>
          <p:nvPr/>
        </p:nvSpPr>
        <p:spPr>
          <a:xfrm>
            <a:off x="6096000" y="3831380"/>
            <a:ext cx="1164771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سجلات </a:t>
            </a:r>
            <a:endParaRPr lang="en-US" sz="2400" dirty="0"/>
          </a:p>
        </p:txBody>
      </p:sp>
      <p:sp>
        <p:nvSpPr>
          <p:cNvPr id="35" name="مربع نص 7">
            <a:extLst>
              <a:ext uri="{FF2B5EF4-FFF2-40B4-BE49-F238E27FC236}">
                <a16:creationId xmlns:a16="http://schemas.microsoft.com/office/drawing/2014/main" id="{F149F9A9-54D0-4730-9A52-25F111B7BDAE}"/>
              </a:ext>
            </a:extLst>
          </p:cNvPr>
          <p:cNvSpPr txBox="1"/>
          <p:nvPr/>
        </p:nvSpPr>
        <p:spPr>
          <a:xfrm>
            <a:off x="6183085" y="2743200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حقول</a:t>
            </a:r>
            <a:endParaRPr lang="en-US" sz="2400" dirty="0"/>
          </a:p>
        </p:txBody>
      </p:sp>
      <p:sp>
        <p:nvSpPr>
          <p:cNvPr id="36" name="مربع نص 8">
            <a:extLst>
              <a:ext uri="{FF2B5EF4-FFF2-40B4-BE49-F238E27FC236}">
                <a16:creationId xmlns:a16="http://schemas.microsoft.com/office/drawing/2014/main" id="{8B71DB15-B763-4916-8477-5A0055D5D756}"/>
              </a:ext>
            </a:extLst>
          </p:cNvPr>
          <p:cNvSpPr txBox="1"/>
          <p:nvPr/>
        </p:nvSpPr>
        <p:spPr>
          <a:xfrm>
            <a:off x="6096000" y="4540517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الطلاب</a:t>
            </a:r>
            <a:endParaRPr lang="en-US" sz="2400" dirty="0"/>
          </a:p>
        </p:txBody>
      </p:sp>
      <p:sp>
        <p:nvSpPr>
          <p:cNvPr id="37" name="مربع نص 9">
            <a:extLst>
              <a:ext uri="{FF2B5EF4-FFF2-40B4-BE49-F238E27FC236}">
                <a16:creationId xmlns:a16="http://schemas.microsoft.com/office/drawing/2014/main" id="{3695E589-BB20-4B9F-A6C0-E093EA9764EA}"/>
              </a:ext>
            </a:extLst>
          </p:cNvPr>
          <p:cNvSpPr txBox="1"/>
          <p:nvPr/>
        </p:nvSpPr>
        <p:spPr>
          <a:xfrm>
            <a:off x="4952999" y="4561897"/>
            <a:ext cx="1066795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المعلمون</a:t>
            </a:r>
            <a:endParaRPr lang="en-US" sz="2400" dirty="0"/>
          </a:p>
        </p:txBody>
      </p:sp>
      <p:sp>
        <p:nvSpPr>
          <p:cNvPr id="38" name="مربع نص 11">
            <a:extLst>
              <a:ext uri="{FF2B5EF4-FFF2-40B4-BE49-F238E27FC236}">
                <a16:creationId xmlns:a16="http://schemas.microsoft.com/office/drawing/2014/main" id="{B1B6EB81-0359-4795-B8E3-0E2DFFDC85AC}"/>
              </a:ext>
            </a:extLst>
          </p:cNvPr>
          <p:cNvSpPr txBox="1"/>
          <p:nvPr/>
        </p:nvSpPr>
        <p:spPr>
          <a:xfrm>
            <a:off x="3810000" y="4572782"/>
            <a:ext cx="9906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/>
              <a:t>المواد</a:t>
            </a:r>
            <a:endParaRPr lang="en-US" sz="2400" dirty="0"/>
          </a:p>
        </p:txBody>
      </p:sp>
      <p:sp>
        <p:nvSpPr>
          <p:cNvPr id="39" name="شكل بيضاوي 12">
            <a:extLst>
              <a:ext uri="{FF2B5EF4-FFF2-40B4-BE49-F238E27FC236}">
                <a16:creationId xmlns:a16="http://schemas.microsoft.com/office/drawing/2014/main" id="{98444029-2A80-4D75-9AED-28BBB02C96B9}"/>
              </a:ext>
            </a:extLst>
          </p:cNvPr>
          <p:cNvSpPr/>
          <p:nvPr/>
        </p:nvSpPr>
        <p:spPr>
          <a:xfrm>
            <a:off x="4572000" y="1828799"/>
            <a:ext cx="1279071" cy="1018399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0" name="شكل بيضاوي 13">
            <a:extLst>
              <a:ext uri="{FF2B5EF4-FFF2-40B4-BE49-F238E27FC236}">
                <a16:creationId xmlns:a16="http://schemas.microsoft.com/office/drawing/2014/main" id="{A48196AF-547E-44AE-9E3D-FB6AA068ADA0}"/>
              </a:ext>
            </a:extLst>
          </p:cNvPr>
          <p:cNvSpPr/>
          <p:nvPr/>
        </p:nvSpPr>
        <p:spPr>
          <a:xfrm>
            <a:off x="7239000" y="1828800"/>
            <a:ext cx="914400" cy="457200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" name="شكل بيضاوي 14">
            <a:extLst>
              <a:ext uri="{FF2B5EF4-FFF2-40B4-BE49-F238E27FC236}">
                <a16:creationId xmlns:a16="http://schemas.microsoft.com/office/drawing/2014/main" id="{BD394D31-4DF2-467E-8F95-DB17C6BE0FB4}"/>
              </a:ext>
            </a:extLst>
          </p:cNvPr>
          <p:cNvSpPr/>
          <p:nvPr/>
        </p:nvSpPr>
        <p:spPr>
          <a:xfrm>
            <a:off x="6193970" y="1676400"/>
            <a:ext cx="914400" cy="457200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42" name="رابط كسهم مستقيم 16">
            <a:extLst>
              <a:ext uri="{FF2B5EF4-FFF2-40B4-BE49-F238E27FC236}">
                <a16:creationId xmlns:a16="http://schemas.microsoft.com/office/drawing/2014/main" id="{1A3ED656-20EC-4858-AB98-379992D9DF81}"/>
              </a:ext>
            </a:extLst>
          </p:cNvPr>
          <p:cNvCxnSpPr>
            <a:stCxn id="35" idx="0"/>
            <a:endCxn id="41" idx="4"/>
          </p:cNvCxnSpPr>
          <p:nvPr/>
        </p:nvCxnSpPr>
        <p:spPr>
          <a:xfrm flipH="1" flipV="1">
            <a:off x="6651170" y="2133600"/>
            <a:ext cx="27215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رابط كسهم مستقيم 19">
            <a:extLst>
              <a:ext uri="{FF2B5EF4-FFF2-40B4-BE49-F238E27FC236}">
                <a16:creationId xmlns:a16="http://schemas.microsoft.com/office/drawing/2014/main" id="{873546B1-C5B7-4BC1-85B4-2F306ED28E12}"/>
              </a:ext>
            </a:extLst>
          </p:cNvPr>
          <p:cNvCxnSpPr>
            <a:cxnSpLocks/>
          </p:cNvCxnSpPr>
          <p:nvPr/>
        </p:nvCxnSpPr>
        <p:spPr>
          <a:xfrm flipH="1" flipV="1">
            <a:off x="5851071" y="2514600"/>
            <a:ext cx="54973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رابط كسهم مستقيم 20">
            <a:extLst>
              <a:ext uri="{FF2B5EF4-FFF2-40B4-BE49-F238E27FC236}">
                <a16:creationId xmlns:a16="http://schemas.microsoft.com/office/drawing/2014/main" id="{90A4312E-73F4-44D8-B03E-81F94E0DBCD0}"/>
              </a:ext>
            </a:extLst>
          </p:cNvPr>
          <p:cNvCxnSpPr/>
          <p:nvPr/>
        </p:nvCxnSpPr>
        <p:spPr>
          <a:xfrm flipV="1">
            <a:off x="6934200" y="2286000"/>
            <a:ext cx="748393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مربع نص 24">
            <a:extLst>
              <a:ext uri="{FF2B5EF4-FFF2-40B4-BE49-F238E27FC236}">
                <a16:creationId xmlns:a16="http://schemas.microsoft.com/office/drawing/2014/main" id="{68AD5BB9-F31B-4509-907F-42B1894C4AC6}"/>
              </a:ext>
            </a:extLst>
          </p:cNvPr>
          <p:cNvSpPr txBox="1"/>
          <p:nvPr/>
        </p:nvSpPr>
        <p:spPr>
          <a:xfrm>
            <a:off x="7467600" y="188401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اسم</a:t>
            </a:r>
            <a:endParaRPr lang="en-US" sz="2400" dirty="0"/>
          </a:p>
        </p:txBody>
      </p:sp>
      <p:sp>
        <p:nvSpPr>
          <p:cNvPr id="46" name="مربع نص 25">
            <a:extLst>
              <a:ext uri="{FF2B5EF4-FFF2-40B4-BE49-F238E27FC236}">
                <a16:creationId xmlns:a16="http://schemas.microsoft.com/office/drawing/2014/main" id="{596DD85A-5DC4-4BA1-932E-4D0F6D10C83A}"/>
              </a:ext>
            </a:extLst>
          </p:cNvPr>
          <p:cNvSpPr txBox="1"/>
          <p:nvPr/>
        </p:nvSpPr>
        <p:spPr>
          <a:xfrm>
            <a:off x="6248401" y="1720334"/>
            <a:ext cx="101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العنوان</a:t>
            </a:r>
            <a:endParaRPr lang="en-US" sz="2400" dirty="0"/>
          </a:p>
        </p:txBody>
      </p:sp>
      <p:sp>
        <p:nvSpPr>
          <p:cNvPr id="47" name="مربع نص 26">
            <a:extLst>
              <a:ext uri="{FF2B5EF4-FFF2-40B4-BE49-F238E27FC236}">
                <a16:creationId xmlns:a16="http://schemas.microsoft.com/office/drawing/2014/main" id="{B565538E-10D9-4B55-8022-D33DE16A91E7}"/>
              </a:ext>
            </a:extLst>
          </p:cNvPr>
          <p:cNvSpPr txBox="1"/>
          <p:nvPr/>
        </p:nvSpPr>
        <p:spPr>
          <a:xfrm>
            <a:off x="4860477" y="1905000"/>
            <a:ext cx="1066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400" dirty="0"/>
              <a:t>أرقام التواصل</a:t>
            </a:r>
            <a:endParaRPr lang="en-US" sz="2400" dirty="0"/>
          </a:p>
        </p:txBody>
      </p:sp>
      <p:cxnSp>
        <p:nvCxnSpPr>
          <p:cNvPr id="48" name="رابط كسهم مستقيم 27">
            <a:extLst>
              <a:ext uri="{FF2B5EF4-FFF2-40B4-BE49-F238E27FC236}">
                <a16:creationId xmlns:a16="http://schemas.microsoft.com/office/drawing/2014/main" id="{E519D875-D091-4318-AED0-B2FA02C48A82}"/>
              </a:ext>
            </a:extLst>
          </p:cNvPr>
          <p:cNvCxnSpPr>
            <a:stCxn id="34" idx="0"/>
            <a:endCxn id="35" idx="2"/>
          </p:cNvCxnSpPr>
          <p:nvPr/>
        </p:nvCxnSpPr>
        <p:spPr>
          <a:xfrm flipH="1" flipV="1">
            <a:off x="6678385" y="3204865"/>
            <a:ext cx="1" cy="6265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كسهم مستقيم 34">
            <a:extLst>
              <a:ext uri="{FF2B5EF4-FFF2-40B4-BE49-F238E27FC236}">
                <a16:creationId xmlns:a16="http://schemas.microsoft.com/office/drawing/2014/main" id="{DCB0C60D-A593-4C8D-B005-5FD4658A617C}"/>
              </a:ext>
            </a:extLst>
          </p:cNvPr>
          <p:cNvCxnSpPr>
            <a:endCxn id="34" idx="2"/>
          </p:cNvCxnSpPr>
          <p:nvPr/>
        </p:nvCxnSpPr>
        <p:spPr>
          <a:xfrm flipV="1">
            <a:off x="6678386" y="4293045"/>
            <a:ext cx="0" cy="2474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مستقيم 38">
            <a:extLst>
              <a:ext uri="{FF2B5EF4-FFF2-40B4-BE49-F238E27FC236}">
                <a16:creationId xmlns:a16="http://schemas.microsoft.com/office/drawing/2014/main" id="{601859B8-0B4A-411B-89FC-B371D37F4486}"/>
              </a:ext>
            </a:extLst>
          </p:cNvPr>
          <p:cNvCxnSpPr>
            <a:cxnSpLocks/>
          </p:cNvCxnSpPr>
          <p:nvPr/>
        </p:nvCxnSpPr>
        <p:spPr>
          <a:xfrm>
            <a:off x="4433208" y="5410199"/>
            <a:ext cx="22587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رابط كسهم مستقيم 42">
            <a:extLst>
              <a:ext uri="{FF2B5EF4-FFF2-40B4-BE49-F238E27FC236}">
                <a16:creationId xmlns:a16="http://schemas.microsoft.com/office/drawing/2014/main" id="{6E50702C-7EF1-444C-85C8-B3A92FCADA12}"/>
              </a:ext>
            </a:extLst>
          </p:cNvPr>
          <p:cNvCxnSpPr/>
          <p:nvPr/>
        </p:nvCxnSpPr>
        <p:spPr>
          <a:xfrm flipV="1">
            <a:off x="6691994" y="4986049"/>
            <a:ext cx="0" cy="4241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كسهم مستقيم 45">
            <a:extLst>
              <a:ext uri="{FF2B5EF4-FFF2-40B4-BE49-F238E27FC236}">
                <a16:creationId xmlns:a16="http://schemas.microsoft.com/office/drawing/2014/main" id="{4D984E68-E91A-4625-8C63-F5B381B57CC1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5548995" y="5007432"/>
            <a:ext cx="13604" cy="83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رابط كسهم مستقيم 46">
            <a:extLst>
              <a:ext uri="{FF2B5EF4-FFF2-40B4-BE49-F238E27FC236}">
                <a16:creationId xmlns:a16="http://schemas.microsoft.com/office/drawing/2014/main" id="{62B93171-9904-463F-8DD0-F4A24A03FB27}"/>
              </a:ext>
            </a:extLst>
          </p:cNvPr>
          <p:cNvCxnSpPr/>
          <p:nvPr/>
        </p:nvCxnSpPr>
        <p:spPr>
          <a:xfrm flipV="1">
            <a:off x="4433208" y="4986048"/>
            <a:ext cx="0" cy="4241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156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جاور">
  <a:themeElements>
    <a:clrScheme name="تجاور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جاور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1725</Words>
  <Application>Microsoft Office PowerPoint</Application>
  <PresentationFormat>On-screen Show (4:3)</PresentationFormat>
  <Paragraphs>259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Arial</vt:lpstr>
      <vt:lpstr>Calibri</vt:lpstr>
      <vt:lpstr>Cambria</vt:lpstr>
      <vt:lpstr>Wingdings</vt:lpstr>
      <vt:lpstr>تجاور</vt:lpstr>
      <vt:lpstr>أساسيات نظم وتقنية المعلومات</vt:lpstr>
      <vt:lpstr>​ المحاضرة الثانية : قواعد البيانات: مفهومها وانواعها وخصائصها </vt:lpstr>
      <vt:lpstr>العناوين الرئيسية</vt:lpstr>
      <vt:lpstr>تمهيد</vt:lpstr>
      <vt:lpstr>مفهوم قواعد البيانات Databases ))  </vt:lpstr>
      <vt:lpstr>مفهوم قواعد البيانات</vt:lpstr>
      <vt:lpstr>PowerPoint Presentation</vt:lpstr>
      <vt:lpstr>PowerPoint Presentation</vt:lpstr>
      <vt:lpstr>PowerPoint Presentation</vt:lpstr>
      <vt:lpstr>PowerPoint Presentation</vt:lpstr>
      <vt:lpstr>أنواع البيانات</vt:lpstr>
      <vt:lpstr>أنواع البيانات</vt:lpstr>
      <vt:lpstr>أنواع البيانات</vt:lpstr>
      <vt:lpstr>الحقول (Fields (</vt:lpstr>
      <vt:lpstr>السجلات ( (Record</vt:lpstr>
      <vt:lpstr>الملف File))</vt:lpstr>
      <vt:lpstr>مثال:</vt:lpstr>
      <vt:lpstr>تطبيقات قواعد البيانات:</vt:lpstr>
      <vt:lpstr>فوائد قواعد البيانات   </vt:lpstr>
      <vt:lpstr>فوائد قواعد البيانات: </vt:lpstr>
      <vt:lpstr>فوائد قواعد البيانات: </vt:lpstr>
      <vt:lpstr>فوائد قواعد البيانات: </vt:lpstr>
      <vt:lpstr>فوائد قواعد البيانات: </vt:lpstr>
      <vt:lpstr>أنواع قواعد البيانات    </vt:lpstr>
      <vt:lpstr>أنواع قواعد البيانات:</vt:lpstr>
      <vt:lpstr>قواعد البيانات الرقمية (Numerical Databases)</vt:lpstr>
      <vt:lpstr>قواعد البيانات الببليوجرافية  (Bibliographic Databases)</vt:lpstr>
      <vt:lpstr>قواعد بيانات المستخلصات   (Abstracts  Databases )</vt:lpstr>
      <vt:lpstr>قواعد بيانات النص الكامل  (Full text Databases)</vt:lpstr>
      <vt:lpstr>قواعد بيانات الصور  ( Images Databases)</vt:lpstr>
      <vt:lpstr>أنواع قواعد البيانات</vt:lpstr>
      <vt:lpstr>قواعد بيانات هرمية</vt:lpstr>
      <vt:lpstr>قواعد بيانات شبكية</vt:lpstr>
      <vt:lpstr>قواعد بيانات علائقية</vt:lpstr>
      <vt:lpstr>قواعد بيانات علائقية</vt:lpstr>
      <vt:lpstr>الفرق بين قواعد البيانات الشبكية والهرمية </vt:lpstr>
      <vt:lpstr>نظام قاعدة البيانات    </vt:lpstr>
      <vt:lpstr>نظام قاعدة البيانات</vt:lpstr>
      <vt:lpstr>مكونات نظام قاعدة البيانات</vt:lpstr>
      <vt:lpstr>مكونات نظام قاعدة البيانات</vt:lpstr>
      <vt:lpstr>مكونات نظام قاعدة البيانات</vt:lpstr>
      <vt:lpstr>مكونات نظام قاعدة البيانات</vt:lpstr>
      <vt:lpstr>مكونات نظام قاعدة البيانات</vt:lpstr>
      <vt:lpstr>مكونات نظام قاعدة البيانات</vt:lpstr>
      <vt:lpstr>مكونات نظام قاعدة البيانات</vt:lpstr>
      <vt:lpstr>مكونات نظام قاعدة البيانات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Amal</dc:creator>
  <cp:lastModifiedBy>Amani Alrobai</cp:lastModifiedBy>
  <cp:revision>296</cp:revision>
  <dcterms:created xsi:type="dcterms:W3CDTF">2010-02-18T11:21:06Z</dcterms:created>
  <dcterms:modified xsi:type="dcterms:W3CDTF">2019-09-09T12:48:25Z</dcterms:modified>
</cp:coreProperties>
</file>